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3"/>
  </p:notesMasterIdLst>
  <p:sldIdLst>
    <p:sldId id="349" r:id="rId3"/>
    <p:sldId id="322" r:id="rId4"/>
    <p:sldId id="353" r:id="rId5"/>
    <p:sldId id="352" r:id="rId6"/>
    <p:sldId id="356" r:id="rId7"/>
    <p:sldId id="350" r:id="rId8"/>
    <p:sldId id="357" r:id="rId9"/>
    <p:sldId id="323" r:id="rId10"/>
    <p:sldId id="354" r:id="rId11"/>
    <p:sldId id="35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363636"/>
    <a:srgbClr val="323232"/>
    <a:srgbClr val="262626"/>
    <a:srgbClr val="2C2C2C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>
      <p:cViewPr>
        <p:scale>
          <a:sx n="62" d="100"/>
          <a:sy n="62" d="100"/>
        </p:scale>
        <p:origin x="-2622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4419E-5D25-418A-9996-9A31CB6CE7DB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A4BFF6A7-8DF1-4A26-9D18-6EADD8D0BCCC}">
      <dgm:prSet phldrT="[Tekst]" custT="1"/>
      <dgm:spPr/>
      <dgm:t>
        <a:bodyPr lIns="0" tIns="0" rIns="0" bIns="0"/>
        <a:lstStyle/>
        <a:p>
          <a:r>
            <a:rPr lang="nl-NL" sz="2000" b="1" dirty="0" smtClean="0"/>
            <a:t>oriëntatie</a:t>
          </a:r>
          <a:endParaRPr lang="nl-NL" sz="2000" b="1" dirty="0"/>
        </a:p>
      </dgm:t>
    </dgm:pt>
    <dgm:pt modelId="{297F413E-4024-4A8A-A02F-B1970BEECDF7}" type="parTrans" cxnId="{A525A122-17CF-46FB-86F5-CF1F80E0C525}">
      <dgm:prSet/>
      <dgm:spPr/>
      <dgm:t>
        <a:bodyPr/>
        <a:lstStyle/>
        <a:p>
          <a:endParaRPr lang="nl-NL"/>
        </a:p>
      </dgm:t>
    </dgm:pt>
    <dgm:pt modelId="{98F06F89-A4EA-4E78-980C-825B096696A1}" type="sibTrans" cxnId="{A525A122-17CF-46FB-86F5-CF1F80E0C525}">
      <dgm:prSet/>
      <dgm:spPr/>
      <dgm:t>
        <a:bodyPr/>
        <a:lstStyle/>
        <a:p>
          <a:endParaRPr lang="nl-NL"/>
        </a:p>
      </dgm:t>
    </dgm:pt>
    <dgm:pt modelId="{4EBEF517-9DE4-48EB-9B31-49F1D9A05A0E}">
      <dgm:prSet phldrT="[Tekst]" custT="1"/>
      <dgm:spPr/>
      <dgm:t>
        <a:bodyPr lIns="0" tIns="0" rIns="0" bIns="0"/>
        <a:lstStyle/>
        <a:p>
          <a:r>
            <a:rPr lang="nl-NL" sz="2000" b="1" dirty="0" smtClean="0"/>
            <a:t>hypothese opstellen</a:t>
          </a:r>
          <a:endParaRPr lang="nl-NL" sz="2000" b="1" dirty="0"/>
        </a:p>
      </dgm:t>
    </dgm:pt>
    <dgm:pt modelId="{ADA838EA-EDFC-44B9-8855-DE894A51FA38}" type="parTrans" cxnId="{3E974246-2E5B-4281-9684-9CEE764D8599}">
      <dgm:prSet/>
      <dgm:spPr/>
      <dgm:t>
        <a:bodyPr/>
        <a:lstStyle/>
        <a:p>
          <a:endParaRPr lang="nl-NL"/>
        </a:p>
      </dgm:t>
    </dgm:pt>
    <dgm:pt modelId="{40A8B734-587B-4CEB-BD2F-966DCD14EFBA}" type="sibTrans" cxnId="{3E974246-2E5B-4281-9684-9CEE764D8599}">
      <dgm:prSet/>
      <dgm:spPr/>
      <dgm:t>
        <a:bodyPr/>
        <a:lstStyle/>
        <a:p>
          <a:endParaRPr lang="nl-NL"/>
        </a:p>
      </dgm:t>
    </dgm:pt>
    <dgm:pt modelId="{46E3CF62-0182-4A04-B93A-C5E034A2DAA2}">
      <dgm:prSet phldrT="[Tekst]" custT="1"/>
      <dgm:spPr/>
      <dgm:t>
        <a:bodyPr lIns="0" tIns="0" rIns="0" bIns="0"/>
        <a:lstStyle/>
        <a:p>
          <a:r>
            <a:rPr lang="nl-NL" sz="2000" b="1" dirty="0" smtClean="0"/>
            <a:t>experiment</a:t>
          </a:r>
          <a:endParaRPr lang="nl-NL" sz="2000" b="1" dirty="0"/>
        </a:p>
      </dgm:t>
    </dgm:pt>
    <dgm:pt modelId="{E9329195-D4AB-4E2C-B7F1-C357CA550D1D}" type="parTrans" cxnId="{7D677A34-A81E-4983-997C-B3CEADF9C4A7}">
      <dgm:prSet/>
      <dgm:spPr/>
      <dgm:t>
        <a:bodyPr/>
        <a:lstStyle/>
        <a:p>
          <a:endParaRPr lang="nl-NL"/>
        </a:p>
      </dgm:t>
    </dgm:pt>
    <dgm:pt modelId="{CE7A665C-31CD-4B1B-BA54-D1F1FA118B8D}" type="sibTrans" cxnId="{7D677A34-A81E-4983-997C-B3CEADF9C4A7}">
      <dgm:prSet/>
      <dgm:spPr/>
      <dgm:t>
        <a:bodyPr/>
        <a:lstStyle/>
        <a:p>
          <a:endParaRPr lang="nl-NL"/>
        </a:p>
      </dgm:t>
    </dgm:pt>
    <dgm:pt modelId="{2FC3DF26-CAD2-426D-B1A4-7CA0C6C8BB0C}">
      <dgm:prSet phldrT="[Tekst]" custT="1"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 lIns="0" tIns="0" rIns="0" bIns="0"/>
        <a:lstStyle/>
        <a:p>
          <a:r>
            <a:rPr lang="nl-NL" sz="2000" b="1" dirty="0" smtClean="0"/>
            <a:t>conclusie trekken</a:t>
          </a:r>
          <a:endParaRPr lang="nl-NL" sz="2000" b="1" dirty="0"/>
        </a:p>
      </dgm:t>
    </dgm:pt>
    <dgm:pt modelId="{B093F8B5-D879-4564-A616-C94585EA4BDE}" type="parTrans" cxnId="{76AD0500-6DBD-46E5-81DE-FFBD8F7C35B0}">
      <dgm:prSet/>
      <dgm:spPr/>
      <dgm:t>
        <a:bodyPr/>
        <a:lstStyle/>
        <a:p>
          <a:endParaRPr lang="nl-NL"/>
        </a:p>
      </dgm:t>
    </dgm:pt>
    <dgm:pt modelId="{F6302FDA-F3AB-430E-9C39-B4CC572220E3}" type="sibTrans" cxnId="{76AD0500-6DBD-46E5-81DE-FFBD8F7C35B0}">
      <dgm:prSet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nl-NL"/>
        </a:p>
      </dgm:t>
    </dgm:pt>
    <dgm:pt modelId="{60D19B86-89FE-4582-AA69-354826B346AB}" type="pres">
      <dgm:prSet presAssocID="{5684419E-5D25-418A-9996-9A31CB6CE7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8046F5-5951-4E83-ADFE-091048FFFA35}" type="pres">
      <dgm:prSet presAssocID="{A4BFF6A7-8DF1-4A26-9D18-6EADD8D0BCCC}" presName="node" presStyleLbl="node1" presStyleIdx="0" presStyleCnt="4" custScaleX="111268" custScaleY="11266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9207BA-12EC-47C9-B6D1-C23875B223B4}" type="pres">
      <dgm:prSet presAssocID="{98F06F89-A4EA-4E78-980C-825B096696A1}" presName="sibTrans" presStyleLbl="sibTrans2D1" presStyleIdx="0" presStyleCnt="4"/>
      <dgm:spPr/>
      <dgm:t>
        <a:bodyPr/>
        <a:lstStyle/>
        <a:p>
          <a:endParaRPr lang="nl-NL"/>
        </a:p>
      </dgm:t>
    </dgm:pt>
    <dgm:pt modelId="{C308D75D-752F-4653-9665-594A92310F7C}" type="pres">
      <dgm:prSet presAssocID="{98F06F89-A4EA-4E78-980C-825B096696A1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D6F063FE-94BD-4BC7-83B1-752DE4F7963D}" type="pres">
      <dgm:prSet presAssocID="{4EBEF517-9DE4-48EB-9B31-49F1D9A05A0E}" presName="node" presStyleLbl="node1" presStyleIdx="1" presStyleCnt="4" custScaleX="113042" custScaleY="11212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078178-5B90-4F5E-BFA3-F60470F3851E}" type="pres">
      <dgm:prSet presAssocID="{40A8B734-587B-4CEB-BD2F-966DCD14EFBA}" presName="sibTrans" presStyleLbl="sibTrans2D1" presStyleIdx="1" presStyleCnt="4"/>
      <dgm:spPr/>
      <dgm:t>
        <a:bodyPr/>
        <a:lstStyle/>
        <a:p>
          <a:endParaRPr lang="nl-NL"/>
        </a:p>
      </dgm:t>
    </dgm:pt>
    <dgm:pt modelId="{DC904C7C-FDDA-4FBB-9A8C-14D0336A34B9}" type="pres">
      <dgm:prSet presAssocID="{40A8B734-587B-4CEB-BD2F-966DCD14EFBA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25C613B0-9884-4370-96D0-5BA424D181FA}" type="pres">
      <dgm:prSet presAssocID="{46E3CF62-0182-4A04-B93A-C5E034A2DAA2}" presName="node" presStyleLbl="node1" presStyleIdx="2" presStyleCnt="4" custScaleX="112310" custScaleY="11218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2F2338-1E14-481A-92DA-92B9F4D44E9D}" type="pres">
      <dgm:prSet presAssocID="{CE7A665C-31CD-4B1B-BA54-D1F1FA118B8D}" presName="sibTrans" presStyleLbl="sibTrans2D1" presStyleIdx="2" presStyleCnt="4"/>
      <dgm:spPr/>
      <dgm:t>
        <a:bodyPr/>
        <a:lstStyle/>
        <a:p>
          <a:endParaRPr lang="nl-NL"/>
        </a:p>
      </dgm:t>
    </dgm:pt>
    <dgm:pt modelId="{D3E6BA54-B066-4171-87E5-32844759E25E}" type="pres">
      <dgm:prSet presAssocID="{CE7A665C-31CD-4B1B-BA54-D1F1FA118B8D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5040652C-AC7C-4105-AF32-15348C5BB125}" type="pres">
      <dgm:prSet presAssocID="{2FC3DF26-CAD2-426D-B1A4-7CA0C6C8BB0C}" presName="node" presStyleLbl="node1" presStyleIdx="3" presStyleCnt="4" custScaleX="111999" custScaleY="1118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D6DE2B-A95B-4580-B70A-EB5452119789}" type="pres">
      <dgm:prSet presAssocID="{F6302FDA-F3AB-430E-9C39-B4CC572220E3}" presName="sibTrans" presStyleLbl="sibTrans2D1" presStyleIdx="3" presStyleCnt="4"/>
      <dgm:spPr/>
      <dgm:t>
        <a:bodyPr/>
        <a:lstStyle/>
        <a:p>
          <a:endParaRPr lang="nl-NL"/>
        </a:p>
      </dgm:t>
    </dgm:pt>
    <dgm:pt modelId="{314879CC-D470-4D24-BD3F-BEB185E254BC}" type="pres">
      <dgm:prSet presAssocID="{F6302FDA-F3AB-430E-9C39-B4CC572220E3}" presName="connectorText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A525A122-17CF-46FB-86F5-CF1F80E0C525}" srcId="{5684419E-5D25-418A-9996-9A31CB6CE7DB}" destId="{A4BFF6A7-8DF1-4A26-9D18-6EADD8D0BCCC}" srcOrd="0" destOrd="0" parTransId="{297F413E-4024-4A8A-A02F-B1970BEECDF7}" sibTransId="{98F06F89-A4EA-4E78-980C-825B096696A1}"/>
    <dgm:cxn modelId="{2273E50E-EBAD-4848-A4DA-B02FEDC23859}" type="presOf" srcId="{CE7A665C-31CD-4B1B-BA54-D1F1FA118B8D}" destId="{D3E6BA54-B066-4171-87E5-32844759E25E}" srcOrd="1" destOrd="0" presId="urn:microsoft.com/office/officeart/2005/8/layout/cycle2"/>
    <dgm:cxn modelId="{0C14599A-0062-469E-8CDB-EA6555D807FD}" type="presOf" srcId="{40A8B734-587B-4CEB-BD2F-966DCD14EFBA}" destId="{76078178-5B90-4F5E-BFA3-F60470F3851E}" srcOrd="0" destOrd="0" presId="urn:microsoft.com/office/officeart/2005/8/layout/cycle2"/>
    <dgm:cxn modelId="{3E974246-2E5B-4281-9684-9CEE764D8599}" srcId="{5684419E-5D25-418A-9996-9A31CB6CE7DB}" destId="{4EBEF517-9DE4-48EB-9B31-49F1D9A05A0E}" srcOrd="1" destOrd="0" parTransId="{ADA838EA-EDFC-44B9-8855-DE894A51FA38}" sibTransId="{40A8B734-587B-4CEB-BD2F-966DCD14EFBA}"/>
    <dgm:cxn modelId="{9BC45824-48A0-4286-9419-C68EBE7ACABE}" type="presOf" srcId="{40A8B734-587B-4CEB-BD2F-966DCD14EFBA}" destId="{DC904C7C-FDDA-4FBB-9A8C-14D0336A34B9}" srcOrd="1" destOrd="0" presId="urn:microsoft.com/office/officeart/2005/8/layout/cycle2"/>
    <dgm:cxn modelId="{1DBD5E3A-BF60-4847-A1E1-E75AB39B7A49}" type="presOf" srcId="{A4BFF6A7-8DF1-4A26-9D18-6EADD8D0BCCC}" destId="{A88046F5-5951-4E83-ADFE-091048FFFA35}" srcOrd="0" destOrd="0" presId="urn:microsoft.com/office/officeart/2005/8/layout/cycle2"/>
    <dgm:cxn modelId="{4B13344E-537C-4379-8A55-8953B5BB4953}" type="presOf" srcId="{4EBEF517-9DE4-48EB-9B31-49F1D9A05A0E}" destId="{D6F063FE-94BD-4BC7-83B1-752DE4F7963D}" srcOrd="0" destOrd="0" presId="urn:microsoft.com/office/officeart/2005/8/layout/cycle2"/>
    <dgm:cxn modelId="{830B9CA6-62E3-4326-A0FB-B6D1DC246F19}" type="presOf" srcId="{98F06F89-A4EA-4E78-980C-825B096696A1}" destId="{C308D75D-752F-4653-9665-594A92310F7C}" srcOrd="1" destOrd="0" presId="urn:microsoft.com/office/officeart/2005/8/layout/cycle2"/>
    <dgm:cxn modelId="{AF58640D-2169-4DF3-8608-BDA3A3A302B9}" type="presOf" srcId="{F6302FDA-F3AB-430E-9C39-B4CC572220E3}" destId="{314879CC-D470-4D24-BD3F-BEB185E254BC}" srcOrd="1" destOrd="0" presId="urn:microsoft.com/office/officeart/2005/8/layout/cycle2"/>
    <dgm:cxn modelId="{7EF4063E-DAF9-4AC6-AE02-1A98590480EF}" type="presOf" srcId="{CE7A665C-31CD-4B1B-BA54-D1F1FA118B8D}" destId="{272F2338-1E14-481A-92DA-92B9F4D44E9D}" srcOrd="0" destOrd="0" presId="urn:microsoft.com/office/officeart/2005/8/layout/cycle2"/>
    <dgm:cxn modelId="{38134D82-D78F-4DB0-8FF1-9565C336A31B}" type="presOf" srcId="{5684419E-5D25-418A-9996-9A31CB6CE7DB}" destId="{60D19B86-89FE-4582-AA69-354826B346AB}" srcOrd="0" destOrd="0" presId="urn:microsoft.com/office/officeart/2005/8/layout/cycle2"/>
    <dgm:cxn modelId="{6333E280-B7C9-41DC-AA9E-91ED77F424B6}" type="presOf" srcId="{98F06F89-A4EA-4E78-980C-825B096696A1}" destId="{3F9207BA-12EC-47C9-B6D1-C23875B223B4}" srcOrd="0" destOrd="0" presId="urn:microsoft.com/office/officeart/2005/8/layout/cycle2"/>
    <dgm:cxn modelId="{B0DFE717-66F6-40EC-B41A-E9B91910853A}" type="presOf" srcId="{2FC3DF26-CAD2-426D-B1A4-7CA0C6C8BB0C}" destId="{5040652C-AC7C-4105-AF32-15348C5BB125}" srcOrd="0" destOrd="0" presId="urn:microsoft.com/office/officeart/2005/8/layout/cycle2"/>
    <dgm:cxn modelId="{7D677A34-A81E-4983-997C-B3CEADF9C4A7}" srcId="{5684419E-5D25-418A-9996-9A31CB6CE7DB}" destId="{46E3CF62-0182-4A04-B93A-C5E034A2DAA2}" srcOrd="2" destOrd="0" parTransId="{E9329195-D4AB-4E2C-B7F1-C357CA550D1D}" sibTransId="{CE7A665C-31CD-4B1B-BA54-D1F1FA118B8D}"/>
    <dgm:cxn modelId="{76AD0500-6DBD-46E5-81DE-FFBD8F7C35B0}" srcId="{5684419E-5D25-418A-9996-9A31CB6CE7DB}" destId="{2FC3DF26-CAD2-426D-B1A4-7CA0C6C8BB0C}" srcOrd="3" destOrd="0" parTransId="{B093F8B5-D879-4564-A616-C94585EA4BDE}" sibTransId="{F6302FDA-F3AB-430E-9C39-B4CC572220E3}"/>
    <dgm:cxn modelId="{FA415D77-8D45-4EEF-9E7E-F2979A8AC24E}" type="presOf" srcId="{46E3CF62-0182-4A04-B93A-C5E034A2DAA2}" destId="{25C613B0-9884-4370-96D0-5BA424D181FA}" srcOrd="0" destOrd="0" presId="urn:microsoft.com/office/officeart/2005/8/layout/cycle2"/>
    <dgm:cxn modelId="{2A55C7DD-4B0F-4261-89CC-2D2693F79C18}" type="presOf" srcId="{F6302FDA-F3AB-430E-9C39-B4CC572220E3}" destId="{7FD6DE2B-A95B-4580-B70A-EB5452119789}" srcOrd="0" destOrd="0" presId="urn:microsoft.com/office/officeart/2005/8/layout/cycle2"/>
    <dgm:cxn modelId="{9B52E877-C981-4BEE-B00D-4174663A3F0B}" type="presParOf" srcId="{60D19B86-89FE-4582-AA69-354826B346AB}" destId="{A88046F5-5951-4E83-ADFE-091048FFFA35}" srcOrd="0" destOrd="0" presId="urn:microsoft.com/office/officeart/2005/8/layout/cycle2"/>
    <dgm:cxn modelId="{560D685A-0F86-4BCE-86D3-F07B9D0C31B1}" type="presParOf" srcId="{60D19B86-89FE-4582-AA69-354826B346AB}" destId="{3F9207BA-12EC-47C9-B6D1-C23875B223B4}" srcOrd="1" destOrd="0" presId="urn:microsoft.com/office/officeart/2005/8/layout/cycle2"/>
    <dgm:cxn modelId="{15E039FB-F4C3-4126-91CF-5195A5FD612D}" type="presParOf" srcId="{3F9207BA-12EC-47C9-B6D1-C23875B223B4}" destId="{C308D75D-752F-4653-9665-594A92310F7C}" srcOrd="0" destOrd="0" presId="urn:microsoft.com/office/officeart/2005/8/layout/cycle2"/>
    <dgm:cxn modelId="{2BCC453B-ED72-4247-9858-64FB24049548}" type="presParOf" srcId="{60D19B86-89FE-4582-AA69-354826B346AB}" destId="{D6F063FE-94BD-4BC7-83B1-752DE4F7963D}" srcOrd="2" destOrd="0" presId="urn:microsoft.com/office/officeart/2005/8/layout/cycle2"/>
    <dgm:cxn modelId="{8BEAEC10-E449-40FA-A7B9-618AAB1296D3}" type="presParOf" srcId="{60D19B86-89FE-4582-AA69-354826B346AB}" destId="{76078178-5B90-4F5E-BFA3-F60470F3851E}" srcOrd="3" destOrd="0" presId="urn:microsoft.com/office/officeart/2005/8/layout/cycle2"/>
    <dgm:cxn modelId="{3E82B227-FF0B-4CE6-BECE-86C25D308A37}" type="presParOf" srcId="{76078178-5B90-4F5E-BFA3-F60470F3851E}" destId="{DC904C7C-FDDA-4FBB-9A8C-14D0336A34B9}" srcOrd="0" destOrd="0" presId="urn:microsoft.com/office/officeart/2005/8/layout/cycle2"/>
    <dgm:cxn modelId="{A55B9CBE-8FED-4911-B7D0-0BF96F77C1DE}" type="presParOf" srcId="{60D19B86-89FE-4582-AA69-354826B346AB}" destId="{25C613B0-9884-4370-96D0-5BA424D181FA}" srcOrd="4" destOrd="0" presId="urn:microsoft.com/office/officeart/2005/8/layout/cycle2"/>
    <dgm:cxn modelId="{E93D7325-0E64-47E9-892B-3D3ADA0840E4}" type="presParOf" srcId="{60D19B86-89FE-4582-AA69-354826B346AB}" destId="{272F2338-1E14-481A-92DA-92B9F4D44E9D}" srcOrd="5" destOrd="0" presId="urn:microsoft.com/office/officeart/2005/8/layout/cycle2"/>
    <dgm:cxn modelId="{DAFB2B8E-BECB-4EDC-817A-F31661C10F2C}" type="presParOf" srcId="{272F2338-1E14-481A-92DA-92B9F4D44E9D}" destId="{D3E6BA54-B066-4171-87E5-32844759E25E}" srcOrd="0" destOrd="0" presId="urn:microsoft.com/office/officeart/2005/8/layout/cycle2"/>
    <dgm:cxn modelId="{A731C156-700E-4243-91A0-B88EF31C9359}" type="presParOf" srcId="{60D19B86-89FE-4582-AA69-354826B346AB}" destId="{5040652C-AC7C-4105-AF32-15348C5BB125}" srcOrd="6" destOrd="0" presId="urn:microsoft.com/office/officeart/2005/8/layout/cycle2"/>
    <dgm:cxn modelId="{A8B68541-D0A8-4BCF-84A8-EFFB77D8E289}" type="presParOf" srcId="{60D19B86-89FE-4582-AA69-354826B346AB}" destId="{7FD6DE2B-A95B-4580-B70A-EB5452119789}" srcOrd="7" destOrd="0" presId="urn:microsoft.com/office/officeart/2005/8/layout/cycle2"/>
    <dgm:cxn modelId="{293F97B4-6C7C-476C-B94A-3AA3BFBA86DE}" type="presParOf" srcId="{7FD6DE2B-A95B-4580-B70A-EB5452119789}" destId="{314879CC-D470-4D24-BD3F-BEB185E254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84419E-5D25-418A-9996-9A31CB6CE7DB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A4BFF6A7-8DF1-4A26-9D18-6EADD8D0BCCC}">
      <dgm:prSet phldrT="[Tekst]" custT="1"/>
      <dgm:spPr/>
      <dgm:t>
        <a:bodyPr lIns="0" tIns="0" rIns="0" bIns="0"/>
        <a:lstStyle/>
        <a:p>
          <a:r>
            <a:rPr lang="nl-NL" sz="1300" b="1" dirty="0" err="1" smtClean="0"/>
            <a:t>orienting</a:t>
          </a:r>
          <a:r>
            <a:rPr lang="nl-NL" sz="1300" b="1" dirty="0" smtClean="0"/>
            <a:t> &amp; </a:t>
          </a:r>
          <a:r>
            <a:rPr lang="nl-NL" sz="1300" b="1" dirty="0" err="1" smtClean="0"/>
            <a:t>asking</a:t>
          </a:r>
          <a:r>
            <a:rPr lang="nl-NL" sz="1300" b="1" dirty="0" smtClean="0"/>
            <a:t> </a:t>
          </a:r>
          <a:r>
            <a:rPr lang="nl-NL" sz="1300" b="1" dirty="0" err="1" smtClean="0"/>
            <a:t>ques-tions</a:t>
          </a:r>
          <a:endParaRPr lang="nl-NL" sz="1300" b="1" dirty="0"/>
        </a:p>
      </dgm:t>
    </dgm:pt>
    <dgm:pt modelId="{297F413E-4024-4A8A-A02F-B1970BEECDF7}" type="parTrans" cxnId="{A525A122-17CF-46FB-86F5-CF1F80E0C525}">
      <dgm:prSet/>
      <dgm:spPr/>
      <dgm:t>
        <a:bodyPr/>
        <a:lstStyle/>
        <a:p>
          <a:endParaRPr lang="nl-NL"/>
        </a:p>
      </dgm:t>
    </dgm:pt>
    <dgm:pt modelId="{98F06F89-A4EA-4E78-980C-825B096696A1}" type="sibTrans" cxnId="{A525A122-17CF-46FB-86F5-CF1F80E0C525}">
      <dgm:prSet/>
      <dgm:spPr/>
      <dgm:t>
        <a:bodyPr/>
        <a:lstStyle/>
        <a:p>
          <a:endParaRPr lang="nl-NL"/>
        </a:p>
      </dgm:t>
    </dgm:pt>
    <dgm:pt modelId="{4EBEF517-9DE4-48EB-9B31-49F1D9A05A0E}">
      <dgm:prSet phldrT="[Tekst]" custT="1"/>
      <dgm:spPr/>
      <dgm:t>
        <a:bodyPr lIns="0" tIns="0" rIns="0" bIns="0"/>
        <a:lstStyle/>
        <a:p>
          <a:r>
            <a:rPr lang="nl-NL" sz="1300" b="1" dirty="0" err="1" smtClean="0"/>
            <a:t>evalua</a:t>
          </a:r>
          <a:r>
            <a:rPr lang="nl-NL" sz="1300" b="1" dirty="0" smtClean="0"/>
            <a:t>-ting &amp; </a:t>
          </a:r>
          <a:r>
            <a:rPr lang="nl-NL" sz="1300" b="1" dirty="0" err="1" smtClean="0"/>
            <a:t>conclu</a:t>
          </a:r>
          <a:r>
            <a:rPr lang="nl-NL" sz="1300" b="1" dirty="0" smtClean="0"/>
            <a:t>-ding</a:t>
          </a:r>
          <a:endParaRPr lang="nl-NL" sz="1300" b="1" dirty="0"/>
        </a:p>
      </dgm:t>
    </dgm:pt>
    <dgm:pt modelId="{ADA838EA-EDFC-44B9-8855-DE894A51FA38}" type="parTrans" cxnId="{3E974246-2E5B-4281-9684-9CEE764D8599}">
      <dgm:prSet/>
      <dgm:spPr/>
      <dgm:t>
        <a:bodyPr/>
        <a:lstStyle/>
        <a:p>
          <a:endParaRPr lang="nl-NL"/>
        </a:p>
      </dgm:t>
    </dgm:pt>
    <dgm:pt modelId="{40A8B734-587B-4CEB-BD2F-966DCD14EFBA}" type="sibTrans" cxnId="{3E974246-2E5B-4281-9684-9CEE764D8599}">
      <dgm:prSet/>
      <dgm:spPr/>
      <dgm:t>
        <a:bodyPr/>
        <a:lstStyle/>
        <a:p>
          <a:endParaRPr lang="nl-NL"/>
        </a:p>
      </dgm:t>
    </dgm:pt>
    <dgm:pt modelId="{46E3CF62-0182-4A04-B93A-C5E034A2DAA2}">
      <dgm:prSet phldrT="[Tekst]" custT="1"/>
      <dgm:spPr/>
      <dgm:t>
        <a:bodyPr lIns="0" tIns="0" rIns="0" bIns="0"/>
        <a:lstStyle/>
        <a:p>
          <a:r>
            <a:rPr lang="nl-NL" sz="1300" b="1" dirty="0" err="1" smtClean="0"/>
            <a:t>commu-nicating</a:t>
          </a:r>
          <a:endParaRPr lang="nl-NL" sz="1300" b="1" dirty="0"/>
        </a:p>
      </dgm:t>
    </dgm:pt>
    <dgm:pt modelId="{E9329195-D4AB-4E2C-B7F1-C357CA550D1D}" type="parTrans" cxnId="{7D677A34-A81E-4983-997C-B3CEADF9C4A7}">
      <dgm:prSet/>
      <dgm:spPr/>
      <dgm:t>
        <a:bodyPr/>
        <a:lstStyle/>
        <a:p>
          <a:endParaRPr lang="nl-NL"/>
        </a:p>
      </dgm:t>
    </dgm:pt>
    <dgm:pt modelId="{CE7A665C-31CD-4B1B-BA54-D1F1FA118B8D}" type="sibTrans" cxnId="{7D677A34-A81E-4983-997C-B3CEADF9C4A7}">
      <dgm:prSet/>
      <dgm:spPr/>
      <dgm:t>
        <a:bodyPr/>
        <a:lstStyle/>
        <a:p>
          <a:endParaRPr lang="nl-NL"/>
        </a:p>
      </dgm:t>
    </dgm:pt>
    <dgm:pt modelId="{2FC3DF26-CAD2-426D-B1A4-7CA0C6C8BB0C}">
      <dgm:prSet phldrT="[Tekst]" custT="1"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 lIns="0" tIns="0" rIns="0" bIns="0"/>
        <a:lstStyle/>
        <a:p>
          <a:r>
            <a:rPr lang="nl-NL" sz="1300" b="1" dirty="0" err="1" smtClean="0"/>
            <a:t>predic</a:t>
          </a:r>
          <a:r>
            <a:rPr lang="nl-NL" sz="1300" b="1" dirty="0" smtClean="0"/>
            <a:t>-ting</a:t>
          </a:r>
          <a:endParaRPr lang="nl-NL" sz="1300" b="1" dirty="0"/>
        </a:p>
      </dgm:t>
    </dgm:pt>
    <dgm:pt modelId="{B093F8B5-D879-4564-A616-C94585EA4BDE}" type="parTrans" cxnId="{76AD0500-6DBD-46E5-81DE-FFBD8F7C35B0}">
      <dgm:prSet/>
      <dgm:spPr/>
      <dgm:t>
        <a:bodyPr/>
        <a:lstStyle/>
        <a:p>
          <a:endParaRPr lang="nl-NL"/>
        </a:p>
      </dgm:t>
    </dgm:pt>
    <dgm:pt modelId="{F6302FDA-F3AB-430E-9C39-B4CC572220E3}" type="sibTrans" cxnId="{76AD0500-6DBD-46E5-81DE-FFBD8F7C35B0}">
      <dgm:prSet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nl-NL"/>
        </a:p>
      </dgm:t>
    </dgm:pt>
    <dgm:pt modelId="{F108B71A-0433-4A75-B22E-434355C2F4F1}">
      <dgm:prSet custT="1"/>
      <dgm:spPr/>
      <dgm:t>
        <a:bodyPr/>
        <a:lstStyle/>
        <a:p>
          <a:r>
            <a:rPr lang="nl-NL" sz="1300" b="1" dirty="0" err="1" smtClean="0"/>
            <a:t>explo</a:t>
          </a:r>
          <a:r>
            <a:rPr lang="nl-NL" sz="1300" b="1" dirty="0" smtClean="0"/>
            <a:t>-ring &amp; </a:t>
          </a:r>
          <a:r>
            <a:rPr lang="nl-NL" sz="1300" b="1" dirty="0" err="1" smtClean="0"/>
            <a:t>creating</a:t>
          </a:r>
          <a:r>
            <a:rPr lang="nl-NL" sz="1300" b="1" dirty="0" smtClean="0"/>
            <a:t> </a:t>
          </a:r>
          <a:r>
            <a:rPr lang="nl-NL" sz="1300" b="1" dirty="0" err="1" smtClean="0"/>
            <a:t>models</a:t>
          </a:r>
          <a:endParaRPr lang="nl-NL" sz="1300" b="1" dirty="0"/>
        </a:p>
      </dgm:t>
    </dgm:pt>
    <dgm:pt modelId="{1179362D-197D-4775-8FA5-245F201BE2AF}" type="parTrans" cxnId="{675CF910-ABAE-494F-8DFE-C85A30CC5922}">
      <dgm:prSet/>
      <dgm:spPr/>
      <dgm:t>
        <a:bodyPr/>
        <a:lstStyle/>
        <a:p>
          <a:endParaRPr lang="nl-NL"/>
        </a:p>
      </dgm:t>
    </dgm:pt>
    <dgm:pt modelId="{44317EBC-0BD1-4555-83F3-8045B56DAB2E}" type="sibTrans" cxnId="{675CF910-ABAE-494F-8DFE-C85A30CC5922}">
      <dgm:prSet/>
      <dgm:spPr/>
      <dgm:t>
        <a:bodyPr/>
        <a:lstStyle/>
        <a:p>
          <a:endParaRPr lang="nl-NL"/>
        </a:p>
      </dgm:t>
    </dgm:pt>
    <dgm:pt modelId="{D271E88C-4798-40B8-B5E5-DA5FDF93B682}">
      <dgm:prSet custT="1"/>
      <dgm:spPr/>
      <dgm:t>
        <a:bodyPr/>
        <a:lstStyle/>
        <a:p>
          <a:r>
            <a:rPr lang="nl-NL" sz="1300" b="1" dirty="0" smtClean="0"/>
            <a:t>gene-rating </a:t>
          </a:r>
          <a:r>
            <a:rPr lang="nl-NL" sz="1300" b="1" dirty="0" err="1" smtClean="0"/>
            <a:t>hypo-theses</a:t>
          </a:r>
          <a:endParaRPr lang="nl-NL" sz="1300" b="1" dirty="0"/>
        </a:p>
      </dgm:t>
    </dgm:pt>
    <dgm:pt modelId="{347A585D-C2A0-44DD-87CB-D94D3DBB65BF}" type="parTrans" cxnId="{D055045F-AF05-44AF-83E0-3D5AEF57A004}">
      <dgm:prSet/>
      <dgm:spPr/>
      <dgm:t>
        <a:bodyPr/>
        <a:lstStyle/>
        <a:p>
          <a:endParaRPr lang="nl-NL"/>
        </a:p>
      </dgm:t>
    </dgm:pt>
    <dgm:pt modelId="{DD61C630-AA4B-4A2B-B5E5-42E7412C9B65}" type="sibTrans" cxnId="{D055045F-AF05-44AF-83E0-3D5AEF57A004}">
      <dgm:prSet/>
      <dgm:spPr/>
      <dgm:t>
        <a:bodyPr/>
        <a:lstStyle/>
        <a:p>
          <a:endParaRPr lang="nl-NL"/>
        </a:p>
      </dgm:t>
    </dgm:pt>
    <dgm:pt modelId="{C74BE639-F274-4690-B430-449C0BA33EC9}">
      <dgm:prSet custT="1"/>
      <dgm:spPr/>
      <dgm:t>
        <a:bodyPr/>
        <a:lstStyle/>
        <a:p>
          <a:r>
            <a:rPr lang="nl-NL" sz="1300" b="1" dirty="0" smtClean="0"/>
            <a:t>planning</a:t>
          </a:r>
          <a:endParaRPr lang="nl-NL" sz="1300" b="1" dirty="0"/>
        </a:p>
      </dgm:t>
    </dgm:pt>
    <dgm:pt modelId="{97ADE4B0-D1A6-456E-8421-3638C99812B2}" type="parTrans" cxnId="{270C3799-FB16-413D-B224-98C07BA6F136}">
      <dgm:prSet/>
      <dgm:spPr/>
      <dgm:t>
        <a:bodyPr/>
        <a:lstStyle/>
        <a:p>
          <a:endParaRPr lang="nl-NL"/>
        </a:p>
      </dgm:t>
    </dgm:pt>
    <dgm:pt modelId="{3E8A2C1C-D748-48B4-83AB-BDB4AB7531B5}" type="sibTrans" cxnId="{270C3799-FB16-413D-B224-98C07BA6F136}">
      <dgm:prSet/>
      <dgm:spPr/>
      <dgm:t>
        <a:bodyPr/>
        <a:lstStyle/>
        <a:p>
          <a:endParaRPr lang="nl-NL"/>
        </a:p>
      </dgm:t>
    </dgm:pt>
    <dgm:pt modelId="{2EBFF42D-8B55-4CE0-A759-8A8BBCF79F3D}">
      <dgm:prSet custT="1"/>
      <dgm:spPr/>
      <dgm:t>
        <a:bodyPr/>
        <a:lstStyle/>
        <a:p>
          <a:r>
            <a:rPr lang="nl-NL" sz="1300" b="1" dirty="0" err="1" smtClean="0"/>
            <a:t>investi-gating</a:t>
          </a:r>
          <a:endParaRPr lang="nl-NL" sz="1300" b="1" dirty="0"/>
        </a:p>
      </dgm:t>
    </dgm:pt>
    <dgm:pt modelId="{83B9000B-8799-4489-AA03-631598AC7EAF}" type="parTrans" cxnId="{74E9819B-C818-4EB4-9DB8-FAFB76A0F2E8}">
      <dgm:prSet/>
      <dgm:spPr/>
      <dgm:t>
        <a:bodyPr/>
        <a:lstStyle/>
        <a:p>
          <a:endParaRPr lang="nl-NL"/>
        </a:p>
      </dgm:t>
    </dgm:pt>
    <dgm:pt modelId="{252C80D1-1093-421F-A678-9FB36BA5EF91}" type="sibTrans" cxnId="{74E9819B-C818-4EB4-9DB8-FAFB76A0F2E8}">
      <dgm:prSet/>
      <dgm:spPr/>
      <dgm:t>
        <a:bodyPr/>
        <a:lstStyle/>
        <a:p>
          <a:endParaRPr lang="nl-NL"/>
        </a:p>
      </dgm:t>
    </dgm:pt>
    <dgm:pt modelId="{C0975BE6-D629-45CE-B083-7B3E9DC33DC4}">
      <dgm:prSet custT="1"/>
      <dgm:spPr/>
      <dgm:t>
        <a:bodyPr/>
        <a:lstStyle/>
        <a:p>
          <a:r>
            <a:rPr lang="nl-NL" sz="1300" b="1" dirty="0" err="1" smtClean="0"/>
            <a:t>analy-sing</a:t>
          </a:r>
          <a:r>
            <a:rPr lang="nl-NL" sz="1300" b="1" dirty="0" smtClean="0"/>
            <a:t> &amp; </a:t>
          </a:r>
          <a:r>
            <a:rPr lang="nl-NL" sz="1300" b="1" dirty="0" err="1" smtClean="0"/>
            <a:t>inter-preting</a:t>
          </a:r>
          <a:endParaRPr lang="nl-NL" sz="1300" b="1" dirty="0"/>
        </a:p>
      </dgm:t>
    </dgm:pt>
    <dgm:pt modelId="{D97E7CEB-4411-439D-B2EA-394169F1667B}" type="parTrans" cxnId="{60E11D6E-0C4C-4CE8-9E64-75A40B0A2AB0}">
      <dgm:prSet/>
      <dgm:spPr/>
      <dgm:t>
        <a:bodyPr/>
        <a:lstStyle/>
        <a:p>
          <a:endParaRPr lang="nl-NL"/>
        </a:p>
      </dgm:t>
    </dgm:pt>
    <dgm:pt modelId="{EFED57B2-AD7C-4A38-B950-96841BAAE1D6}" type="sibTrans" cxnId="{60E11D6E-0C4C-4CE8-9E64-75A40B0A2AB0}">
      <dgm:prSet/>
      <dgm:spPr/>
      <dgm:t>
        <a:bodyPr/>
        <a:lstStyle/>
        <a:p>
          <a:endParaRPr lang="nl-NL"/>
        </a:p>
      </dgm:t>
    </dgm:pt>
    <dgm:pt modelId="{60D19B86-89FE-4582-AA69-354826B346AB}" type="pres">
      <dgm:prSet presAssocID="{5684419E-5D25-418A-9996-9A31CB6CE7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8046F5-5951-4E83-ADFE-091048FFFA35}" type="pres">
      <dgm:prSet presAssocID="{A4BFF6A7-8DF1-4A26-9D18-6EADD8D0BCC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9207BA-12EC-47C9-B6D1-C23875B223B4}" type="pres">
      <dgm:prSet presAssocID="{98F06F89-A4EA-4E78-980C-825B096696A1}" presName="sibTrans" presStyleLbl="sibTrans2D1" presStyleIdx="0" presStyleCnt="9"/>
      <dgm:spPr/>
      <dgm:t>
        <a:bodyPr/>
        <a:lstStyle/>
        <a:p>
          <a:endParaRPr lang="nl-NL"/>
        </a:p>
      </dgm:t>
    </dgm:pt>
    <dgm:pt modelId="{C308D75D-752F-4653-9665-594A92310F7C}" type="pres">
      <dgm:prSet presAssocID="{98F06F89-A4EA-4E78-980C-825B096696A1}" presName="connectorText" presStyleLbl="sibTrans2D1" presStyleIdx="0" presStyleCnt="9"/>
      <dgm:spPr/>
      <dgm:t>
        <a:bodyPr/>
        <a:lstStyle/>
        <a:p>
          <a:endParaRPr lang="nl-NL"/>
        </a:p>
      </dgm:t>
    </dgm:pt>
    <dgm:pt modelId="{E5438CA3-009C-4558-B5C3-5A1EA628F080}" type="pres">
      <dgm:prSet presAssocID="{D271E88C-4798-40B8-B5E5-DA5FDF93B68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89FC6D-582E-43F0-A570-6187649AF08D}" type="pres">
      <dgm:prSet presAssocID="{DD61C630-AA4B-4A2B-B5E5-42E7412C9B65}" presName="sibTrans" presStyleLbl="sibTrans2D1" presStyleIdx="1" presStyleCnt="9"/>
      <dgm:spPr/>
      <dgm:t>
        <a:bodyPr/>
        <a:lstStyle/>
        <a:p>
          <a:endParaRPr lang="nl-NL"/>
        </a:p>
      </dgm:t>
    </dgm:pt>
    <dgm:pt modelId="{2F11F7C4-E79A-4BAA-8B95-4835C7EF59DF}" type="pres">
      <dgm:prSet presAssocID="{DD61C630-AA4B-4A2B-B5E5-42E7412C9B65}" presName="connectorText" presStyleLbl="sibTrans2D1" presStyleIdx="1" presStyleCnt="9"/>
      <dgm:spPr/>
      <dgm:t>
        <a:bodyPr/>
        <a:lstStyle/>
        <a:p>
          <a:endParaRPr lang="nl-NL"/>
        </a:p>
      </dgm:t>
    </dgm:pt>
    <dgm:pt modelId="{886961BE-6965-4E2C-AC75-589507F878C1}" type="pres">
      <dgm:prSet presAssocID="{C74BE639-F274-4690-B430-449C0BA33EC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B5A57CC-E618-430F-9395-F68FF663BFA7}" type="pres">
      <dgm:prSet presAssocID="{3E8A2C1C-D748-48B4-83AB-BDB4AB7531B5}" presName="sibTrans" presStyleLbl="sibTrans2D1" presStyleIdx="2" presStyleCnt="9"/>
      <dgm:spPr/>
      <dgm:t>
        <a:bodyPr/>
        <a:lstStyle/>
        <a:p>
          <a:endParaRPr lang="nl-NL"/>
        </a:p>
      </dgm:t>
    </dgm:pt>
    <dgm:pt modelId="{910841EF-6C10-468A-B593-93F9917DFB07}" type="pres">
      <dgm:prSet presAssocID="{3E8A2C1C-D748-48B4-83AB-BDB4AB7531B5}" presName="connectorText" presStyleLbl="sibTrans2D1" presStyleIdx="2" presStyleCnt="9"/>
      <dgm:spPr/>
      <dgm:t>
        <a:bodyPr/>
        <a:lstStyle/>
        <a:p>
          <a:endParaRPr lang="nl-NL"/>
        </a:p>
      </dgm:t>
    </dgm:pt>
    <dgm:pt modelId="{8944831A-B04C-4B68-994F-40A88A74F27D}" type="pres">
      <dgm:prSet presAssocID="{2EBFF42D-8B55-4CE0-A759-8A8BBCF79F3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325B8B-E21B-4C95-96DE-19409D4E5358}" type="pres">
      <dgm:prSet presAssocID="{252C80D1-1093-421F-A678-9FB36BA5EF91}" presName="sibTrans" presStyleLbl="sibTrans2D1" presStyleIdx="3" presStyleCnt="9"/>
      <dgm:spPr/>
      <dgm:t>
        <a:bodyPr/>
        <a:lstStyle/>
        <a:p>
          <a:endParaRPr lang="nl-NL"/>
        </a:p>
      </dgm:t>
    </dgm:pt>
    <dgm:pt modelId="{82ABE23E-708C-4A45-982F-F14E6228B463}" type="pres">
      <dgm:prSet presAssocID="{252C80D1-1093-421F-A678-9FB36BA5EF91}" presName="connectorText" presStyleLbl="sibTrans2D1" presStyleIdx="3" presStyleCnt="9"/>
      <dgm:spPr/>
      <dgm:t>
        <a:bodyPr/>
        <a:lstStyle/>
        <a:p>
          <a:endParaRPr lang="nl-NL"/>
        </a:p>
      </dgm:t>
    </dgm:pt>
    <dgm:pt modelId="{CF574AC3-7411-434A-8577-847BAD646362}" type="pres">
      <dgm:prSet presAssocID="{C0975BE6-D629-45CE-B083-7B3E9DC33DC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2D5852-3A55-46C6-AA22-3FCC07E06A86}" type="pres">
      <dgm:prSet presAssocID="{EFED57B2-AD7C-4A38-B950-96841BAAE1D6}" presName="sibTrans" presStyleLbl="sibTrans2D1" presStyleIdx="4" presStyleCnt="9"/>
      <dgm:spPr/>
      <dgm:t>
        <a:bodyPr/>
        <a:lstStyle/>
        <a:p>
          <a:endParaRPr lang="nl-NL"/>
        </a:p>
      </dgm:t>
    </dgm:pt>
    <dgm:pt modelId="{DDD473C9-1333-44B8-AB68-A0D11377B8F2}" type="pres">
      <dgm:prSet presAssocID="{EFED57B2-AD7C-4A38-B950-96841BAAE1D6}" presName="connectorText" presStyleLbl="sibTrans2D1" presStyleIdx="4" presStyleCnt="9"/>
      <dgm:spPr/>
      <dgm:t>
        <a:bodyPr/>
        <a:lstStyle/>
        <a:p>
          <a:endParaRPr lang="nl-NL"/>
        </a:p>
      </dgm:t>
    </dgm:pt>
    <dgm:pt modelId="{1E682ABA-F522-4E6C-AB08-4320B16B446F}" type="pres">
      <dgm:prSet presAssocID="{F108B71A-0433-4A75-B22E-434355C2F4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B59EFB-E11F-46EE-843C-00815091C60F}" type="pres">
      <dgm:prSet presAssocID="{44317EBC-0BD1-4555-83F3-8045B56DAB2E}" presName="sibTrans" presStyleLbl="sibTrans2D1" presStyleIdx="5" presStyleCnt="9"/>
      <dgm:spPr/>
      <dgm:t>
        <a:bodyPr/>
        <a:lstStyle/>
        <a:p>
          <a:endParaRPr lang="nl-NL"/>
        </a:p>
      </dgm:t>
    </dgm:pt>
    <dgm:pt modelId="{1F0A183E-944E-4F68-B8BE-9C6A5F19519E}" type="pres">
      <dgm:prSet presAssocID="{44317EBC-0BD1-4555-83F3-8045B56DAB2E}" presName="connectorText" presStyleLbl="sibTrans2D1" presStyleIdx="5" presStyleCnt="9"/>
      <dgm:spPr/>
      <dgm:t>
        <a:bodyPr/>
        <a:lstStyle/>
        <a:p>
          <a:endParaRPr lang="nl-NL"/>
        </a:p>
      </dgm:t>
    </dgm:pt>
    <dgm:pt modelId="{D6F063FE-94BD-4BC7-83B1-752DE4F7963D}" type="pres">
      <dgm:prSet presAssocID="{4EBEF517-9DE4-48EB-9B31-49F1D9A05A0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078178-5B90-4F5E-BFA3-F60470F3851E}" type="pres">
      <dgm:prSet presAssocID="{40A8B734-587B-4CEB-BD2F-966DCD14EFBA}" presName="sibTrans" presStyleLbl="sibTrans2D1" presStyleIdx="6" presStyleCnt="9"/>
      <dgm:spPr/>
      <dgm:t>
        <a:bodyPr/>
        <a:lstStyle/>
        <a:p>
          <a:endParaRPr lang="nl-NL"/>
        </a:p>
      </dgm:t>
    </dgm:pt>
    <dgm:pt modelId="{DC904C7C-FDDA-4FBB-9A8C-14D0336A34B9}" type="pres">
      <dgm:prSet presAssocID="{40A8B734-587B-4CEB-BD2F-966DCD14EFBA}" presName="connectorText" presStyleLbl="sibTrans2D1" presStyleIdx="6" presStyleCnt="9"/>
      <dgm:spPr/>
      <dgm:t>
        <a:bodyPr/>
        <a:lstStyle/>
        <a:p>
          <a:endParaRPr lang="nl-NL"/>
        </a:p>
      </dgm:t>
    </dgm:pt>
    <dgm:pt modelId="{25C613B0-9884-4370-96D0-5BA424D181FA}" type="pres">
      <dgm:prSet presAssocID="{46E3CF62-0182-4A04-B93A-C5E034A2DAA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2F2338-1E14-481A-92DA-92B9F4D44E9D}" type="pres">
      <dgm:prSet presAssocID="{CE7A665C-31CD-4B1B-BA54-D1F1FA118B8D}" presName="sibTrans" presStyleLbl="sibTrans2D1" presStyleIdx="7" presStyleCnt="9"/>
      <dgm:spPr/>
      <dgm:t>
        <a:bodyPr/>
        <a:lstStyle/>
        <a:p>
          <a:endParaRPr lang="nl-NL"/>
        </a:p>
      </dgm:t>
    </dgm:pt>
    <dgm:pt modelId="{D3E6BA54-B066-4171-87E5-32844759E25E}" type="pres">
      <dgm:prSet presAssocID="{CE7A665C-31CD-4B1B-BA54-D1F1FA118B8D}" presName="connectorText" presStyleLbl="sibTrans2D1" presStyleIdx="7" presStyleCnt="9"/>
      <dgm:spPr/>
      <dgm:t>
        <a:bodyPr/>
        <a:lstStyle/>
        <a:p>
          <a:endParaRPr lang="nl-NL"/>
        </a:p>
      </dgm:t>
    </dgm:pt>
    <dgm:pt modelId="{5040652C-AC7C-4105-AF32-15348C5BB125}" type="pres">
      <dgm:prSet presAssocID="{2FC3DF26-CAD2-426D-B1A4-7CA0C6C8BB0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D6DE2B-A95B-4580-B70A-EB5452119789}" type="pres">
      <dgm:prSet presAssocID="{F6302FDA-F3AB-430E-9C39-B4CC572220E3}" presName="sibTrans" presStyleLbl="sibTrans2D1" presStyleIdx="8" presStyleCnt="9"/>
      <dgm:spPr/>
      <dgm:t>
        <a:bodyPr/>
        <a:lstStyle/>
        <a:p>
          <a:endParaRPr lang="nl-NL"/>
        </a:p>
      </dgm:t>
    </dgm:pt>
    <dgm:pt modelId="{314879CC-D470-4D24-BD3F-BEB185E254BC}" type="pres">
      <dgm:prSet presAssocID="{F6302FDA-F3AB-430E-9C39-B4CC572220E3}" presName="connectorText" presStyleLbl="sibTrans2D1" presStyleIdx="8" presStyleCnt="9"/>
      <dgm:spPr/>
      <dgm:t>
        <a:bodyPr/>
        <a:lstStyle/>
        <a:p>
          <a:endParaRPr lang="nl-NL"/>
        </a:p>
      </dgm:t>
    </dgm:pt>
  </dgm:ptLst>
  <dgm:cxnLst>
    <dgm:cxn modelId="{CD7EE7A5-8F1A-4F2B-A1EF-F5AAE124CB01}" type="presOf" srcId="{C74BE639-F274-4690-B430-449C0BA33EC9}" destId="{886961BE-6965-4E2C-AC75-589507F878C1}" srcOrd="0" destOrd="0" presId="urn:microsoft.com/office/officeart/2005/8/layout/cycle2"/>
    <dgm:cxn modelId="{60E11D6E-0C4C-4CE8-9E64-75A40B0A2AB0}" srcId="{5684419E-5D25-418A-9996-9A31CB6CE7DB}" destId="{C0975BE6-D629-45CE-B083-7B3E9DC33DC4}" srcOrd="4" destOrd="0" parTransId="{D97E7CEB-4411-439D-B2EA-394169F1667B}" sibTransId="{EFED57B2-AD7C-4A38-B950-96841BAAE1D6}"/>
    <dgm:cxn modelId="{289034C7-19DF-42F1-8562-7EBCEB12E2DF}" type="presOf" srcId="{2FC3DF26-CAD2-426D-B1A4-7CA0C6C8BB0C}" destId="{5040652C-AC7C-4105-AF32-15348C5BB125}" srcOrd="0" destOrd="0" presId="urn:microsoft.com/office/officeart/2005/8/layout/cycle2"/>
    <dgm:cxn modelId="{675CF910-ABAE-494F-8DFE-C85A30CC5922}" srcId="{5684419E-5D25-418A-9996-9A31CB6CE7DB}" destId="{F108B71A-0433-4A75-B22E-434355C2F4F1}" srcOrd="5" destOrd="0" parTransId="{1179362D-197D-4775-8FA5-245F201BE2AF}" sibTransId="{44317EBC-0BD1-4555-83F3-8045B56DAB2E}"/>
    <dgm:cxn modelId="{82DE2F02-A4B2-4085-88E1-6E4956A018F7}" type="presOf" srcId="{46E3CF62-0182-4A04-B93A-C5E034A2DAA2}" destId="{25C613B0-9884-4370-96D0-5BA424D181FA}" srcOrd="0" destOrd="0" presId="urn:microsoft.com/office/officeart/2005/8/layout/cycle2"/>
    <dgm:cxn modelId="{7D677A34-A81E-4983-997C-B3CEADF9C4A7}" srcId="{5684419E-5D25-418A-9996-9A31CB6CE7DB}" destId="{46E3CF62-0182-4A04-B93A-C5E034A2DAA2}" srcOrd="7" destOrd="0" parTransId="{E9329195-D4AB-4E2C-B7F1-C357CA550D1D}" sibTransId="{CE7A665C-31CD-4B1B-BA54-D1F1FA118B8D}"/>
    <dgm:cxn modelId="{157DE0DA-4BC9-437E-9C9D-F9579000E529}" type="presOf" srcId="{98F06F89-A4EA-4E78-980C-825B096696A1}" destId="{3F9207BA-12EC-47C9-B6D1-C23875B223B4}" srcOrd="0" destOrd="0" presId="urn:microsoft.com/office/officeart/2005/8/layout/cycle2"/>
    <dgm:cxn modelId="{D5B656F2-5D1E-411D-BA8F-74EBE0AB4B7D}" type="presOf" srcId="{F108B71A-0433-4A75-B22E-434355C2F4F1}" destId="{1E682ABA-F522-4E6C-AB08-4320B16B446F}" srcOrd="0" destOrd="0" presId="urn:microsoft.com/office/officeart/2005/8/layout/cycle2"/>
    <dgm:cxn modelId="{18F75032-4E89-49A7-A348-E7AC8A753D24}" type="presOf" srcId="{C0975BE6-D629-45CE-B083-7B3E9DC33DC4}" destId="{CF574AC3-7411-434A-8577-847BAD646362}" srcOrd="0" destOrd="0" presId="urn:microsoft.com/office/officeart/2005/8/layout/cycle2"/>
    <dgm:cxn modelId="{DC9C622B-A7D8-4AD8-A1BC-288B5847EF38}" type="presOf" srcId="{D271E88C-4798-40B8-B5E5-DA5FDF93B682}" destId="{E5438CA3-009C-4558-B5C3-5A1EA628F080}" srcOrd="0" destOrd="0" presId="urn:microsoft.com/office/officeart/2005/8/layout/cycle2"/>
    <dgm:cxn modelId="{D055045F-AF05-44AF-83E0-3D5AEF57A004}" srcId="{5684419E-5D25-418A-9996-9A31CB6CE7DB}" destId="{D271E88C-4798-40B8-B5E5-DA5FDF93B682}" srcOrd="1" destOrd="0" parTransId="{347A585D-C2A0-44DD-87CB-D94D3DBB65BF}" sibTransId="{DD61C630-AA4B-4A2B-B5E5-42E7412C9B65}"/>
    <dgm:cxn modelId="{FF2380D4-F16D-4CFA-AA46-577B63207536}" type="presOf" srcId="{F6302FDA-F3AB-430E-9C39-B4CC572220E3}" destId="{7FD6DE2B-A95B-4580-B70A-EB5452119789}" srcOrd="0" destOrd="0" presId="urn:microsoft.com/office/officeart/2005/8/layout/cycle2"/>
    <dgm:cxn modelId="{452D9BE1-E0B9-499C-84AA-F7AF95FA7106}" type="presOf" srcId="{40A8B734-587B-4CEB-BD2F-966DCD14EFBA}" destId="{DC904C7C-FDDA-4FBB-9A8C-14D0336A34B9}" srcOrd="1" destOrd="0" presId="urn:microsoft.com/office/officeart/2005/8/layout/cycle2"/>
    <dgm:cxn modelId="{A525A122-17CF-46FB-86F5-CF1F80E0C525}" srcId="{5684419E-5D25-418A-9996-9A31CB6CE7DB}" destId="{A4BFF6A7-8DF1-4A26-9D18-6EADD8D0BCCC}" srcOrd="0" destOrd="0" parTransId="{297F413E-4024-4A8A-A02F-B1970BEECDF7}" sibTransId="{98F06F89-A4EA-4E78-980C-825B096696A1}"/>
    <dgm:cxn modelId="{88B94720-FDBE-4C42-8B5E-D7D0176B3E25}" type="presOf" srcId="{F6302FDA-F3AB-430E-9C39-B4CC572220E3}" destId="{314879CC-D470-4D24-BD3F-BEB185E254BC}" srcOrd="1" destOrd="0" presId="urn:microsoft.com/office/officeart/2005/8/layout/cycle2"/>
    <dgm:cxn modelId="{79C89F38-8686-4D21-9525-E6FF16642D1A}" type="presOf" srcId="{252C80D1-1093-421F-A678-9FB36BA5EF91}" destId="{EB325B8B-E21B-4C95-96DE-19409D4E5358}" srcOrd="0" destOrd="0" presId="urn:microsoft.com/office/officeart/2005/8/layout/cycle2"/>
    <dgm:cxn modelId="{F56F8FD6-5397-47C0-8CAB-A57BE6EBB873}" type="presOf" srcId="{5684419E-5D25-418A-9996-9A31CB6CE7DB}" destId="{60D19B86-89FE-4582-AA69-354826B346AB}" srcOrd="0" destOrd="0" presId="urn:microsoft.com/office/officeart/2005/8/layout/cycle2"/>
    <dgm:cxn modelId="{22939749-B4C2-458D-B464-793855C6CFAE}" type="presOf" srcId="{DD61C630-AA4B-4A2B-B5E5-42E7412C9B65}" destId="{AD89FC6D-582E-43F0-A570-6187649AF08D}" srcOrd="0" destOrd="0" presId="urn:microsoft.com/office/officeart/2005/8/layout/cycle2"/>
    <dgm:cxn modelId="{292FFC1D-4745-43F8-9A27-A9221F3BDEAA}" type="presOf" srcId="{EFED57B2-AD7C-4A38-B950-96841BAAE1D6}" destId="{452D5852-3A55-46C6-AA22-3FCC07E06A86}" srcOrd="0" destOrd="0" presId="urn:microsoft.com/office/officeart/2005/8/layout/cycle2"/>
    <dgm:cxn modelId="{29D1EB43-4956-48D3-9853-99CD97B1B1E1}" type="presOf" srcId="{EFED57B2-AD7C-4A38-B950-96841BAAE1D6}" destId="{DDD473C9-1333-44B8-AB68-A0D11377B8F2}" srcOrd="1" destOrd="0" presId="urn:microsoft.com/office/officeart/2005/8/layout/cycle2"/>
    <dgm:cxn modelId="{09260880-460D-43D9-9016-3AEF3AE26250}" type="presOf" srcId="{A4BFF6A7-8DF1-4A26-9D18-6EADD8D0BCCC}" destId="{A88046F5-5951-4E83-ADFE-091048FFFA35}" srcOrd="0" destOrd="0" presId="urn:microsoft.com/office/officeart/2005/8/layout/cycle2"/>
    <dgm:cxn modelId="{DBB43812-ECC7-4ABA-9572-8ADC1CBA2D93}" type="presOf" srcId="{4EBEF517-9DE4-48EB-9B31-49F1D9A05A0E}" destId="{D6F063FE-94BD-4BC7-83B1-752DE4F7963D}" srcOrd="0" destOrd="0" presId="urn:microsoft.com/office/officeart/2005/8/layout/cycle2"/>
    <dgm:cxn modelId="{76AD0500-6DBD-46E5-81DE-FFBD8F7C35B0}" srcId="{5684419E-5D25-418A-9996-9A31CB6CE7DB}" destId="{2FC3DF26-CAD2-426D-B1A4-7CA0C6C8BB0C}" srcOrd="8" destOrd="0" parTransId="{B093F8B5-D879-4564-A616-C94585EA4BDE}" sibTransId="{F6302FDA-F3AB-430E-9C39-B4CC572220E3}"/>
    <dgm:cxn modelId="{66A5F8A0-5CE6-4C90-AE82-9CEA77FD3186}" type="presOf" srcId="{CE7A665C-31CD-4B1B-BA54-D1F1FA118B8D}" destId="{D3E6BA54-B066-4171-87E5-32844759E25E}" srcOrd="1" destOrd="0" presId="urn:microsoft.com/office/officeart/2005/8/layout/cycle2"/>
    <dgm:cxn modelId="{60C9C7F1-87F2-4D86-B60F-084C052B9E20}" type="presOf" srcId="{3E8A2C1C-D748-48B4-83AB-BDB4AB7531B5}" destId="{6B5A57CC-E618-430F-9395-F68FF663BFA7}" srcOrd="0" destOrd="0" presId="urn:microsoft.com/office/officeart/2005/8/layout/cycle2"/>
    <dgm:cxn modelId="{270C3799-FB16-413D-B224-98C07BA6F136}" srcId="{5684419E-5D25-418A-9996-9A31CB6CE7DB}" destId="{C74BE639-F274-4690-B430-449C0BA33EC9}" srcOrd="2" destOrd="0" parTransId="{97ADE4B0-D1A6-456E-8421-3638C99812B2}" sibTransId="{3E8A2C1C-D748-48B4-83AB-BDB4AB7531B5}"/>
    <dgm:cxn modelId="{C5A8BDEF-62AD-411D-B6D8-DDBF03A83FCD}" type="presOf" srcId="{3E8A2C1C-D748-48B4-83AB-BDB4AB7531B5}" destId="{910841EF-6C10-468A-B593-93F9917DFB07}" srcOrd="1" destOrd="0" presId="urn:microsoft.com/office/officeart/2005/8/layout/cycle2"/>
    <dgm:cxn modelId="{A6B63025-BDE2-46BE-9C70-E3D99C0E85F8}" type="presOf" srcId="{DD61C630-AA4B-4A2B-B5E5-42E7412C9B65}" destId="{2F11F7C4-E79A-4BAA-8B95-4835C7EF59DF}" srcOrd="1" destOrd="0" presId="urn:microsoft.com/office/officeart/2005/8/layout/cycle2"/>
    <dgm:cxn modelId="{74E9819B-C818-4EB4-9DB8-FAFB76A0F2E8}" srcId="{5684419E-5D25-418A-9996-9A31CB6CE7DB}" destId="{2EBFF42D-8B55-4CE0-A759-8A8BBCF79F3D}" srcOrd="3" destOrd="0" parTransId="{83B9000B-8799-4489-AA03-631598AC7EAF}" sibTransId="{252C80D1-1093-421F-A678-9FB36BA5EF91}"/>
    <dgm:cxn modelId="{A21291D5-B2DE-4E32-8201-9465628F1555}" type="presOf" srcId="{2EBFF42D-8B55-4CE0-A759-8A8BBCF79F3D}" destId="{8944831A-B04C-4B68-994F-40A88A74F27D}" srcOrd="0" destOrd="0" presId="urn:microsoft.com/office/officeart/2005/8/layout/cycle2"/>
    <dgm:cxn modelId="{0507ED49-D69E-488F-8137-5DFCD9B5E82B}" type="presOf" srcId="{44317EBC-0BD1-4555-83F3-8045B56DAB2E}" destId="{1F0A183E-944E-4F68-B8BE-9C6A5F19519E}" srcOrd="1" destOrd="0" presId="urn:microsoft.com/office/officeart/2005/8/layout/cycle2"/>
    <dgm:cxn modelId="{A4BAA1B9-A921-472A-BB9C-D1C57176E408}" type="presOf" srcId="{CE7A665C-31CD-4B1B-BA54-D1F1FA118B8D}" destId="{272F2338-1E14-481A-92DA-92B9F4D44E9D}" srcOrd="0" destOrd="0" presId="urn:microsoft.com/office/officeart/2005/8/layout/cycle2"/>
    <dgm:cxn modelId="{D7A26CDA-A861-4F7E-8A1F-863D65FD5032}" type="presOf" srcId="{40A8B734-587B-4CEB-BD2F-966DCD14EFBA}" destId="{76078178-5B90-4F5E-BFA3-F60470F3851E}" srcOrd="0" destOrd="0" presId="urn:microsoft.com/office/officeart/2005/8/layout/cycle2"/>
    <dgm:cxn modelId="{5DF95355-AF15-4B79-A4D4-B6644AE023F5}" type="presOf" srcId="{252C80D1-1093-421F-A678-9FB36BA5EF91}" destId="{82ABE23E-708C-4A45-982F-F14E6228B463}" srcOrd="1" destOrd="0" presId="urn:microsoft.com/office/officeart/2005/8/layout/cycle2"/>
    <dgm:cxn modelId="{4465420C-E1AD-41C0-8CF8-219FAD58BD75}" type="presOf" srcId="{98F06F89-A4EA-4E78-980C-825B096696A1}" destId="{C308D75D-752F-4653-9665-594A92310F7C}" srcOrd="1" destOrd="0" presId="urn:microsoft.com/office/officeart/2005/8/layout/cycle2"/>
    <dgm:cxn modelId="{EC44E7AA-1E38-48A2-8F64-DD40E8CFE009}" type="presOf" srcId="{44317EBC-0BD1-4555-83F3-8045B56DAB2E}" destId="{E9B59EFB-E11F-46EE-843C-00815091C60F}" srcOrd="0" destOrd="0" presId="urn:microsoft.com/office/officeart/2005/8/layout/cycle2"/>
    <dgm:cxn modelId="{3E974246-2E5B-4281-9684-9CEE764D8599}" srcId="{5684419E-5D25-418A-9996-9A31CB6CE7DB}" destId="{4EBEF517-9DE4-48EB-9B31-49F1D9A05A0E}" srcOrd="6" destOrd="0" parTransId="{ADA838EA-EDFC-44B9-8855-DE894A51FA38}" sibTransId="{40A8B734-587B-4CEB-BD2F-966DCD14EFBA}"/>
    <dgm:cxn modelId="{C13B52F4-7634-4A2A-B841-60987ED0F9A8}" type="presParOf" srcId="{60D19B86-89FE-4582-AA69-354826B346AB}" destId="{A88046F5-5951-4E83-ADFE-091048FFFA35}" srcOrd="0" destOrd="0" presId="urn:microsoft.com/office/officeart/2005/8/layout/cycle2"/>
    <dgm:cxn modelId="{69516576-2F57-413F-AB89-D7F2B9981C9F}" type="presParOf" srcId="{60D19B86-89FE-4582-AA69-354826B346AB}" destId="{3F9207BA-12EC-47C9-B6D1-C23875B223B4}" srcOrd="1" destOrd="0" presId="urn:microsoft.com/office/officeart/2005/8/layout/cycle2"/>
    <dgm:cxn modelId="{27F6A177-AFA6-4928-816A-D562C7D81AAD}" type="presParOf" srcId="{3F9207BA-12EC-47C9-B6D1-C23875B223B4}" destId="{C308D75D-752F-4653-9665-594A92310F7C}" srcOrd="0" destOrd="0" presId="urn:microsoft.com/office/officeart/2005/8/layout/cycle2"/>
    <dgm:cxn modelId="{15E453EC-6FBA-4A61-8F4E-1551F3B7C798}" type="presParOf" srcId="{60D19B86-89FE-4582-AA69-354826B346AB}" destId="{E5438CA3-009C-4558-B5C3-5A1EA628F080}" srcOrd="2" destOrd="0" presId="urn:microsoft.com/office/officeart/2005/8/layout/cycle2"/>
    <dgm:cxn modelId="{C8EF5114-5EFF-492C-AC60-A59C0C9D24F7}" type="presParOf" srcId="{60D19B86-89FE-4582-AA69-354826B346AB}" destId="{AD89FC6D-582E-43F0-A570-6187649AF08D}" srcOrd="3" destOrd="0" presId="urn:microsoft.com/office/officeart/2005/8/layout/cycle2"/>
    <dgm:cxn modelId="{E53C8947-6A85-4E05-BF47-0C6AB2615B6F}" type="presParOf" srcId="{AD89FC6D-582E-43F0-A570-6187649AF08D}" destId="{2F11F7C4-E79A-4BAA-8B95-4835C7EF59DF}" srcOrd="0" destOrd="0" presId="urn:microsoft.com/office/officeart/2005/8/layout/cycle2"/>
    <dgm:cxn modelId="{05F07E27-9302-4144-956F-238BD20DBBAE}" type="presParOf" srcId="{60D19B86-89FE-4582-AA69-354826B346AB}" destId="{886961BE-6965-4E2C-AC75-589507F878C1}" srcOrd="4" destOrd="0" presId="urn:microsoft.com/office/officeart/2005/8/layout/cycle2"/>
    <dgm:cxn modelId="{812D4574-C314-452A-86C1-412F1BA7C481}" type="presParOf" srcId="{60D19B86-89FE-4582-AA69-354826B346AB}" destId="{6B5A57CC-E618-430F-9395-F68FF663BFA7}" srcOrd="5" destOrd="0" presId="urn:microsoft.com/office/officeart/2005/8/layout/cycle2"/>
    <dgm:cxn modelId="{878E4478-A1A8-4550-B286-97FE49C9A49B}" type="presParOf" srcId="{6B5A57CC-E618-430F-9395-F68FF663BFA7}" destId="{910841EF-6C10-468A-B593-93F9917DFB07}" srcOrd="0" destOrd="0" presId="urn:microsoft.com/office/officeart/2005/8/layout/cycle2"/>
    <dgm:cxn modelId="{C1A78806-6B91-4915-8655-719F936B2F04}" type="presParOf" srcId="{60D19B86-89FE-4582-AA69-354826B346AB}" destId="{8944831A-B04C-4B68-994F-40A88A74F27D}" srcOrd="6" destOrd="0" presId="urn:microsoft.com/office/officeart/2005/8/layout/cycle2"/>
    <dgm:cxn modelId="{41AB4B36-75EE-41B0-95EC-3861C9AFA5AD}" type="presParOf" srcId="{60D19B86-89FE-4582-AA69-354826B346AB}" destId="{EB325B8B-E21B-4C95-96DE-19409D4E5358}" srcOrd="7" destOrd="0" presId="urn:microsoft.com/office/officeart/2005/8/layout/cycle2"/>
    <dgm:cxn modelId="{0D827891-1842-4833-B552-8F9C9ADF8F66}" type="presParOf" srcId="{EB325B8B-E21B-4C95-96DE-19409D4E5358}" destId="{82ABE23E-708C-4A45-982F-F14E6228B463}" srcOrd="0" destOrd="0" presId="urn:microsoft.com/office/officeart/2005/8/layout/cycle2"/>
    <dgm:cxn modelId="{15D200A8-FBB8-4F75-AA68-92E3B5170025}" type="presParOf" srcId="{60D19B86-89FE-4582-AA69-354826B346AB}" destId="{CF574AC3-7411-434A-8577-847BAD646362}" srcOrd="8" destOrd="0" presId="urn:microsoft.com/office/officeart/2005/8/layout/cycle2"/>
    <dgm:cxn modelId="{DB623789-E4FE-480A-AB55-3DBB9668E53D}" type="presParOf" srcId="{60D19B86-89FE-4582-AA69-354826B346AB}" destId="{452D5852-3A55-46C6-AA22-3FCC07E06A86}" srcOrd="9" destOrd="0" presId="urn:microsoft.com/office/officeart/2005/8/layout/cycle2"/>
    <dgm:cxn modelId="{FCD88B15-26AB-4AD3-A802-8E3DA5E78F35}" type="presParOf" srcId="{452D5852-3A55-46C6-AA22-3FCC07E06A86}" destId="{DDD473C9-1333-44B8-AB68-A0D11377B8F2}" srcOrd="0" destOrd="0" presId="urn:microsoft.com/office/officeart/2005/8/layout/cycle2"/>
    <dgm:cxn modelId="{E1E4C9CA-7BD6-449B-A90B-A62BDF6F18FA}" type="presParOf" srcId="{60D19B86-89FE-4582-AA69-354826B346AB}" destId="{1E682ABA-F522-4E6C-AB08-4320B16B446F}" srcOrd="10" destOrd="0" presId="urn:microsoft.com/office/officeart/2005/8/layout/cycle2"/>
    <dgm:cxn modelId="{DA747E28-2014-4263-BC1B-E0006EEABCDB}" type="presParOf" srcId="{60D19B86-89FE-4582-AA69-354826B346AB}" destId="{E9B59EFB-E11F-46EE-843C-00815091C60F}" srcOrd="11" destOrd="0" presId="urn:microsoft.com/office/officeart/2005/8/layout/cycle2"/>
    <dgm:cxn modelId="{834BDA84-8BB0-4BCD-B24C-5F8C2DD9AF7F}" type="presParOf" srcId="{E9B59EFB-E11F-46EE-843C-00815091C60F}" destId="{1F0A183E-944E-4F68-B8BE-9C6A5F19519E}" srcOrd="0" destOrd="0" presId="urn:microsoft.com/office/officeart/2005/8/layout/cycle2"/>
    <dgm:cxn modelId="{F063A39B-0AB9-4703-A7C9-7B768B06FDF5}" type="presParOf" srcId="{60D19B86-89FE-4582-AA69-354826B346AB}" destId="{D6F063FE-94BD-4BC7-83B1-752DE4F7963D}" srcOrd="12" destOrd="0" presId="urn:microsoft.com/office/officeart/2005/8/layout/cycle2"/>
    <dgm:cxn modelId="{B83DB46D-F878-41B8-A132-B8C87B769631}" type="presParOf" srcId="{60D19B86-89FE-4582-AA69-354826B346AB}" destId="{76078178-5B90-4F5E-BFA3-F60470F3851E}" srcOrd="13" destOrd="0" presId="urn:microsoft.com/office/officeart/2005/8/layout/cycle2"/>
    <dgm:cxn modelId="{7CBFB067-E5F4-4EAD-B17E-A06BA1E5A576}" type="presParOf" srcId="{76078178-5B90-4F5E-BFA3-F60470F3851E}" destId="{DC904C7C-FDDA-4FBB-9A8C-14D0336A34B9}" srcOrd="0" destOrd="0" presId="urn:microsoft.com/office/officeart/2005/8/layout/cycle2"/>
    <dgm:cxn modelId="{54DE4715-34DA-4B5A-B1F7-9D631933B891}" type="presParOf" srcId="{60D19B86-89FE-4582-AA69-354826B346AB}" destId="{25C613B0-9884-4370-96D0-5BA424D181FA}" srcOrd="14" destOrd="0" presId="urn:microsoft.com/office/officeart/2005/8/layout/cycle2"/>
    <dgm:cxn modelId="{2A29145E-09CF-4696-B991-474E4DB46A19}" type="presParOf" srcId="{60D19B86-89FE-4582-AA69-354826B346AB}" destId="{272F2338-1E14-481A-92DA-92B9F4D44E9D}" srcOrd="15" destOrd="0" presId="urn:microsoft.com/office/officeart/2005/8/layout/cycle2"/>
    <dgm:cxn modelId="{E4656ACC-B350-4A6E-B998-697A3E351015}" type="presParOf" srcId="{272F2338-1E14-481A-92DA-92B9F4D44E9D}" destId="{D3E6BA54-B066-4171-87E5-32844759E25E}" srcOrd="0" destOrd="0" presId="urn:microsoft.com/office/officeart/2005/8/layout/cycle2"/>
    <dgm:cxn modelId="{10DB7B5A-4FAE-4058-95F8-6ACE24234F2C}" type="presParOf" srcId="{60D19B86-89FE-4582-AA69-354826B346AB}" destId="{5040652C-AC7C-4105-AF32-15348C5BB125}" srcOrd="16" destOrd="0" presId="urn:microsoft.com/office/officeart/2005/8/layout/cycle2"/>
    <dgm:cxn modelId="{0A6C5D1C-1669-42CF-89FA-11391065F655}" type="presParOf" srcId="{60D19B86-89FE-4582-AA69-354826B346AB}" destId="{7FD6DE2B-A95B-4580-B70A-EB5452119789}" srcOrd="17" destOrd="0" presId="urn:microsoft.com/office/officeart/2005/8/layout/cycle2"/>
    <dgm:cxn modelId="{BDEB2DD8-CE32-4D3A-9EEB-9F8B44B3D1B7}" type="presParOf" srcId="{7FD6DE2B-A95B-4580-B70A-EB5452119789}" destId="{314879CC-D470-4D24-BD3F-BEB185E254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4419E-5D25-418A-9996-9A31CB6CE7DB}" type="doc">
      <dgm:prSet loTypeId="urn:microsoft.com/office/officeart/2005/8/layout/cycle2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A4BFF6A7-8DF1-4A26-9D18-6EADD8D0BCCC}">
      <dgm:prSet phldrT="[Tekst]" custT="1"/>
      <dgm:spPr/>
      <dgm:t>
        <a:bodyPr lIns="0" tIns="0" rIns="0" bIns="0"/>
        <a:lstStyle/>
        <a:p>
          <a:r>
            <a:rPr lang="nl-NL" sz="1500" b="1" dirty="0" smtClean="0"/>
            <a:t>Oriënteren &amp; Vragen stellen</a:t>
          </a:r>
          <a:endParaRPr lang="nl-NL" sz="1500" b="1" dirty="0"/>
        </a:p>
      </dgm:t>
    </dgm:pt>
    <dgm:pt modelId="{297F413E-4024-4A8A-A02F-B1970BEECDF7}" type="parTrans" cxnId="{A525A122-17CF-46FB-86F5-CF1F80E0C525}">
      <dgm:prSet/>
      <dgm:spPr/>
      <dgm:t>
        <a:bodyPr/>
        <a:lstStyle/>
        <a:p>
          <a:endParaRPr lang="nl-NL"/>
        </a:p>
      </dgm:t>
    </dgm:pt>
    <dgm:pt modelId="{98F06F89-A4EA-4E78-980C-825B096696A1}" type="sibTrans" cxnId="{A525A122-17CF-46FB-86F5-CF1F80E0C525}">
      <dgm:prSet/>
      <dgm:spPr/>
      <dgm:t>
        <a:bodyPr/>
        <a:lstStyle/>
        <a:p>
          <a:endParaRPr lang="nl-NL"/>
        </a:p>
      </dgm:t>
    </dgm:pt>
    <dgm:pt modelId="{4EBEF517-9DE4-48EB-9B31-49F1D9A05A0E}">
      <dgm:prSet phldrT="[Tekst]" custT="1"/>
      <dgm:spPr/>
      <dgm:t>
        <a:bodyPr lIns="0" tIns="0" rIns="0" bIns="0"/>
        <a:lstStyle/>
        <a:p>
          <a:r>
            <a:rPr lang="nl-NL" sz="1500" b="1" dirty="0" smtClean="0"/>
            <a:t>Plannen &amp; Onderzoeken</a:t>
          </a:r>
          <a:endParaRPr lang="nl-NL" sz="1500" b="1" dirty="0"/>
        </a:p>
      </dgm:t>
    </dgm:pt>
    <dgm:pt modelId="{ADA838EA-EDFC-44B9-8855-DE894A51FA38}" type="parTrans" cxnId="{3E974246-2E5B-4281-9684-9CEE764D8599}">
      <dgm:prSet/>
      <dgm:spPr/>
      <dgm:t>
        <a:bodyPr/>
        <a:lstStyle/>
        <a:p>
          <a:endParaRPr lang="nl-NL"/>
        </a:p>
      </dgm:t>
    </dgm:pt>
    <dgm:pt modelId="{40A8B734-587B-4CEB-BD2F-966DCD14EFBA}" type="sibTrans" cxnId="{3E974246-2E5B-4281-9684-9CEE764D8599}">
      <dgm:prSet/>
      <dgm:spPr/>
      <dgm:t>
        <a:bodyPr/>
        <a:lstStyle/>
        <a:p>
          <a:endParaRPr lang="nl-NL"/>
        </a:p>
      </dgm:t>
    </dgm:pt>
    <dgm:pt modelId="{46E3CF62-0182-4A04-B93A-C5E034A2DAA2}">
      <dgm:prSet phldrT="[Tekst]" custT="1"/>
      <dgm:spPr/>
      <dgm:t>
        <a:bodyPr lIns="0" tIns="0" rIns="0" bIns="0"/>
        <a:lstStyle/>
        <a:p>
          <a:r>
            <a:rPr lang="nl-NL" sz="1500" b="1" dirty="0" smtClean="0"/>
            <a:t>Analyseren &amp; Interpreteren</a:t>
          </a:r>
          <a:endParaRPr lang="nl-NL" sz="1500" b="1" dirty="0"/>
        </a:p>
      </dgm:t>
    </dgm:pt>
    <dgm:pt modelId="{E9329195-D4AB-4E2C-B7F1-C357CA550D1D}" type="parTrans" cxnId="{7D677A34-A81E-4983-997C-B3CEADF9C4A7}">
      <dgm:prSet/>
      <dgm:spPr/>
      <dgm:t>
        <a:bodyPr/>
        <a:lstStyle/>
        <a:p>
          <a:endParaRPr lang="nl-NL"/>
        </a:p>
      </dgm:t>
    </dgm:pt>
    <dgm:pt modelId="{CE7A665C-31CD-4B1B-BA54-D1F1FA118B8D}" type="sibTrans" cxnId="{7D677A34-A81E-4983-997C-B3CEADF9C4A7}">
      <dgm:prSet/>
      <dgm:spPr/>
      <dgm:t>
        <a:bodyPr/>
        <a:lstStyle/>
        <a:p>
          <a:endParaRPr lang="nl-NL"/>
        </a:p>
      </dgm:t>
    </dgm:pt>
    <dgm:pt modelId="{2FC3DF26-CAD2-426D-B1A4-7CA0C6C8BB0C}">
      <dgm:prSet phldrT="[Tekst]" custT="1"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 lIns="0" tIns="0" rIns="0" bIns="0"/>
        <a:lstStyle/>
        <a:p>
          <a:r>
            <a:rPr lang="nl-NL" sz="1500" b="1" dirty="0" smtClean="0"/>
            <a:t>Concluderen &amp; Evalueren</a:t>
          </a:r>
          <a:endParaRPr lang="nl-NL" sz="1500" b="1" dirty="0"/>
        </a:p>
      </dgm:t>
    </dgm:pt>
    <dgm:pt modelId="{B093F8B5-D879-4564-A616-C94585EA4BDE}" type="parTrans" cxnId="{76AD0500-6DBD-46E5-81DE-FFBD8F7C35B0}">
      <dgm:prSet/>
      <dgm:spPr/>
      <dgm:t>
        <a:bodyPr/>
        <a:lstStyle/>
        <a:p>
          <a:endParaRPr lang="nl-NL"/>
        </a:p>
      </dgm:t>
    </dgm:pt>
    <dgm:pt modelId="{F6302FDA-F3AB-430E-9C39-B4CC572220E3}" type="sibTrans" cxnId="{76AD0500-6DBD-46E5-81DE-FFBD8F7C35B0}">
      <dgm:prSet/>
      <dgm:spPr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endParaRPr lang="nl-NL"/>
        </a:p>
      </dgm:t>
    </dgm:pt>
    <dgm:pt modelId="{F108B71A-0433-4A75-B22E-434355C2F4F1}">
      <dgm:prSet custT="1"/>
      <dgm:spPr/>
      <dgm:t>
        <a:bodyPr/>
        <a:lstStyle/>
        <a:p>
          <a:r>
            <a:rPr lang="nl-NL" sz="1500" b="1" dirty="0" smtClean="0"/>
            <a:t>Hypothesen opstellen &amp; Ontwerpen</a:t>
          </a:r>
          <a:endParaRPr lang="nl-NL" sz="1500" b="1" dirty="0"/>
        </a:p>
      </dgm:t>
    </dgm:pt>
    <dgm:pt modelId="{1179362D-197D-4775-8FA5-245F201BE2AF}" type="parTrans" cxnId="{675CF910-ABAE-494F-8DFE-C85A30CC5922}">
      <dgm:prSet/>
      <dgm:spPr/>
      <dgm:t>
        <a:bodyPr/>
        <a:lstStyle/>
        <a:p>
          <a:endParaRPr lang="nl-NL"/>
        </a:p>
      </dgm:t>
    </dgm:pt>
    <dgm:pt modelId="{44317EBC-0BD1-4555-83F3-8045B56DAB2E}" type="sibTrans" cxnId="{675CF910-ABAE-494F-8DFE-C85A30CC5922}">
      <dgm:prSet/>
      <dgm:spPr/>
      <dgm:t>
        <a:bodyPr/>
        <a:lstStyle/>
        <a:p>
          <a:endParaRPr lang="nl-NL"/>
        </a:p>
      </dgm:t>
    </dgm:pt>
    <dgm:pt modelId="{60D19B86-89FE-4582-AA69-354826B346AB}" type="pres">
      <dgm:prSet presAssocID="{5684419E-5D25-418A-9996-9A31CB6CE7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88046F5-5951-4E83-ADFE-091048FFFA35}" type="pres">
      <dgm:prSet presAssocID="{A4BFF6A7-8DF1-4A26-9D18-6EADD8D0BC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9207BA-12EC-47C9-B6D1-C23875B223B4}" type="pres">
      <dgm:prSet presAssocID="{98F06F89-A4EA-4E78-980C-825B096696A1}" presName="sibTrans" presStyleLbl="sibTrans2D1" presStyleIdx="0" presStyleCnt="5"/>
      <dgm:spPr/>
      <dgm:t>
        <a:bodyPr/>
        <a:lstStyle/>
        <a:p>
          <a:endParaRPr lang="nl-NL"/>
        </a:p>
      </dgm:t>
    </dgm:pt>
    <dgm:pt modelId="{C308D75D-752F-4653-9665-594A92310F7C}" type="pres">
      <dgm:prSet presAssocID="{98F06F89-A4EA-4E78-980C-825B096696A1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1E682ABA-F522-4E6C-AB08-4320B16B446F}" type="pres">
      <dgm:prSet presAssocID="{F108B71A-0433-4A75-B22E-434355C2F4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B59EFB-E11F-46EE-843C-00815091C60F}" type="pres">
      <dgm:prSet presAssocID="{44317EBC-0BD1-4555-83F3-8045B56DAB2E}" presName="sibTrans" presStyleLbl="sibTrans2D1" presStyleIdx="1" presStyleCnt="5"/>
      <dgm:spPr/>
      <dgm:t>
        <a:bodyPr/>
        <a:lstStyle/>
        <a:p>
          <a:endParaRPr lang="nl-NL"/>
        </a:p>
      </dgm:t>
    </dgm:pt>
    <dgm:pt modelId="{1F0A183E-944E-4F68-B8BE-9C6A5F19519E}" type="pres">
      <dgm:prSet presAssocID="{44317EBC-0BD1-4555-83F3-8045B56DAB2E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D6F063FE-94BD-4BC7-83B1-752DE4F7963D}" type="pres">
      <dgm:prSet presAssocID="{4EBEF517-9DE4-48EB-9B31-49F1D9A05A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078178-5B90-4F5E-BFA3-F60470F3851E}" type="pres">
      <dgm:prSet presAssocID="{40A8B734-587B-4CEB-BD2F-966DCD14EFBA}" presName="sibTrans" presStyleLbl="sibTrans2D1" presStyleIdx="2" presStyleCnt="5"/>
      <dgm:spPr/>
      <dgm:t>
        <a:bodyPr/>
        <a:lstStyle/>
        <a:p>
          <a:endParaRPr lang="nl-NL"/>
        </a:p>
      </dgm:t>
    </dgm:pt>
    <dgm:pt modelId="{DC904C7C-FDDA-4FBB-9A8C-14D0336A34B9}" type="pres">
      <dgm:prSet presAssocID="{40A8B734-587B-4CEB-BD2F-966DCD14EFBA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25C613B0-9884-4370-96D0-5BA424D181FA}" type="pres">
      <dgm:prSet presAssocID="{46E3CF62-0182-4A04-B93A-C5E034A2DA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2F2338-1E14-481A-92DA-92B9F4D44E9D}" type="pres">
      <dgm:prSet presAssocID="{CE7A665C-31CD-4B1B-BA54-D1F1FA118B8D}" presName="sibTrans" presStyleLbl="sibTrans2D1" presStyleIdx="3" presStyleCnt="5"/>
      <dgm:spPr/>
      <dgm:t>
        <a:bodyPr/>
        <a:lstStyle/>
        <a:p>
          <a:endParaRPr lang="nl-NL"/>
        </a:p>
      </dgm:t>
    </dgm:pt>
    <dgm:pt modelId="{D3E6BA54-B066-4171-87E5-32844759E25E}" type="pres">
      <dgm:prSet presAssocID="{CE7A665C-31CD-4B1B-BA54-D1F1FA118B8D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5040652C-AC7C-4105-AF32-15348C5BB125}" type="pres">
      <dgm:prSet presAssocID="{2FC3DF26-CAD2-426D-B1A4-7CA0C6C8BB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D6DE2B-A95B-4580-B70A-EB5452119789}" type="pres">
      <dgm:prSet presAssocID="{F6302FDA-F3AB-430E-9C39-B4CC572220E3}" presName="sibTrans" presStyleLbl="sibTrans2D1" presStyleIdx="4" presStyleCnt="5"/>
      <dgm:spPr/>
      <dgm:t>
        <a:bodyPr/>
        <a:lstStyle/>
        <a:p>
          <a:endParaRPr lang="nl-NL"/>
        </a:p>
      </dgm:t>
    </dgm:pt>
    <dgm:pt modelId="{314879CC-D470-4D24-BD3F-BEB185E254BC}" type="pres">
      <dgm:prSet presAssocID="{F6302FDA-F3AB-430E-9C39-B4CC572220E3}" presName="connectorText" presStyleLbl="sibTrans2D1" presStyleIdx="4" presStyleCnt="5"/>
      <dgm:spPr/>
      <dgm:t>
        <a:bodyPr/>
        <a:lstStyle/>
        <a:p>
          <a:endParaRPr lang="nl-NL"/>
        </a:p>
      </dgm:t>
    </dgm:pt>
  </dgm:ptLst>
  <dgm:cxnLst>
    <dgm:cxn modelId="{3C178738-9D3D-44EF-87EB-D84F0A967AF9}" type="presOf" srcId="{98F06F89-A4EA-4E78-980C-825B096696A1}" destId="{3F9207BA-12EC-47C9-B6D1-C23875B223B4}" srcOrd="0" destOrd="0" presId="urn:microsoft.com/office/officeart/2005/8/layout/cycle2"/>
    <dgm:cxn modelId="{6B1F8D13-84BE-42E9-8063-A5809FC2A4D4}" type="presOf" srcId="{40A8B734-587B-4CEB-BD2F-966DCD14EFBA}" destId="{76078178-5B90-4F5E-BFA3-F60470F3851E}" srcOrd="0" destOrd="0" presId="urn:microsoft.com/office/officeart/2005/8/layout/cycle2"/>
    <dgm:cxn modelId="{9A66DE3A-B773-4117-8F52-EB6650FACE6D}" type="presOf" srcId="{40A8B734-587B-4CEB-BD2F-966DCD14EFBA}" destId="{DC904C7C-FDDA-4FBB-9A8C-14D0336A34B9}" srcOrd="1" destOrd="0" presId="urn:microsoft.com/office/officeart/2005/8/layout/cycle2"/>
    <dgm:cxn modelId="{99E74364-AB0E-4086-8A67-F67C4E02BD01}" type="presOf" srcId="{5684419E-5D25-418A-9996-9A31CB6CE7DB}" destId="{60D19B86-89FE-4582-AA69-354826B346AB}" srcOrd="0" destOrd="0" presId="urn:microsoft.com/office/officeart/2005/8/layout/cycle2"/>
    <dgm:cxn modelId="{3E974246-2E5B-4281-9684-9CEE764D8599}" srcId="{5684419E-5D25-418A-9996-9A31CB6CE7DB}" destId="{4EBEF517-9DE4-48EB-9B31-49F1D9A05A0E}" srcOrd="2" destOrd="0" parTransId="{ADA838EA-EDFC-44B9-8855-DE894A51FA38}" sibTransId="{40A8B734-587B-4CEB-BD2F-966DCD14EFBA}"/>
    <dgm:cxn modelId="{C25442B2-EDFA-421A-B58B-154BA99C0169}" type="presOf" srcId="{46E3CF62-0182-4A04-B93A-C5E034A2DAA2}" destId="{25C613B0-9884-4370-96D0-5BA424D181FA}" srcOrd="0" destOrd="0" presId="urn:microsoft.com/office/officeart/2005/8/layout/cycle2"/>
    <dgm:cxn modelId="{818B7142-8033-4375-84CF-90452B298EA8}" type="presOf" srcId="{CE7A665C-31CD-4B1B-BA54-D1F1FA118B8D}" destId="{D3E6BA54-B066-4171-87E5-32844759E25E}" srcOrd="1" destOrd="0" presId="urn:microsoft.com/office/officeart/2005/8/layout/cycle2"/>
    <dgm:cxn modelId="{639A6AF0-30FD-4675-BB83-0E9D3624563C}" type="presOf" srcId="{44317EBC-0BD1-4555-83F3-8045B56DAB2E}" destId="{E9B59EFB-E11F-46EE-843C-00815091C60F}" srcOrd="0" destOrd="0" presId="urn:microsoft.com/office/officeart/2005/8/layout/cycle2"/>
    <dgm:cxn modelId="{A525A122-17CF-46FB-86F5-CF1F80E0C525}" srcId="{5684419E-5D25-418A-9996-9A31CB6CE7DB}" destId="{A4BFF6A7-8DF1-4A26-9D18-6EADD8D0BCCC}" srcOrd="0" destOrd="0" parTransId="{297F413E-4024-4A8A-A02F-B1970BEECDF7}" sibTransId="{98F06F89-A4EA-4E78-980C-825B096696A1}"/>
    <dgm:cxn modelId="{7D677A34-A81E-4983-997C-B3CEADF9C4A7}" srcId="{5684419E-5D25-418A-9996-9A31CB6CE7DB}" destId="{46E3CF62-0182-4A04-B93A-C5E034A2DAA2}" srcOrd="3" destOrd="0" parTransId="{E9329195-D4AB-4E2C-B7F1-C357CA550D1D}" sibTransId="{CE7A665C-31CD-4B1B-BA54-D1F1FA118B8D}"/>
    <dgm:cxn modelId="{9A736C76-2E9B-47D6-9D3E-E07E98506EAE}" type="presOf" srcId="{CE7A665C-31CD-4B1B-BA54-D1F1FA118B8D}" destId="{272F2338-1E14-481A-92DA-92B9F4D44E9D}" srcOrd="0" destOrd="0" presId="urn:microsoft.com/office/officeart/2005/8/layout/cycle2"/>
    <dgm:cxn modelId="{1957ABB6-82D5-427B-8855-225911ED4AA1}" type="presOf" srcId="{44317EBC-0BD1-4555-83F3-8045B56DAB2E}" destId="{1F0A183E-944E-4F68-B8BE-9C6A5F19519E}" srcOrd="1" destOrd="0" presId="urn:microsoft.com/office/officeart/2005/8/layout/cycle2"/>
    <dgm:cxn modelId="{76AD0500-6DBD-46E5-81DE-FFBD8F7C35B0}" srcId="{5684419E-5D25-418A-9996-9A31CB6CE7DB}" destId="{2FC3DF26-CAD2-426D-B1A4-7CA0C6C8BB0C}" srcOrd="4" destOrd="0" parTransId="{B093F8B5-D879-4564-A616-C94585EA4BDE}" sibTransId="{F6302FDA-F3AB-430E-9C39-B4CC572220E3}"/>
    <dgm:cxn modelId="{D2E39D67-D796-454B-9C3F-E8853C90D008}" type="presOf" srcId="{98F06F89-A4EA-4E78-980C-825B096696A1}" destId="{C308D75D-752F-4653-9665-594A92310F7C}" srcOrd="1" destOrd="0" presId="urn:microsoft.com/office/officeart/2005/8/layout/cycle2"/>
    <dgm:cxn modelId="{FD1C479B-61AA-4210-85FB-2118EC840970}" type="presOf" srcId="{F6302FDA-F3AB-430E-9C39-B4CC572220E3}" destId="{7FD6DE2B-A95B-4580-B70A-EB5452119789}" srcOrd="0" destOrd="0" presId="urn:microsoft.com/office/officeart/2005/8/layout/cycle2"/>
    <dgm:cxn modelId="{07CEBCDA-D033-44D3-A9E2-F178C8C3FFE6}" type="presOf" srcId="{F108B71A-0433-4A75-B22E-434355C2F4F1}" destId="{1E682ABA-F522-4E6C-AB08-4320B16B446F}" srcOrd="0" destOrd="0" presId="urn:microsoft.com/office/officeart/2005/8/layout/cycle2"/>
    <dgm:cxn modelId="{CE9B6236-C367-4F50-8B60-8335F284BE46}" type="presOf" srcId="{2FC3DF26-CAD2-426D-B1A4-7CA0C6C8BB0C}" destId="{5040652C-AC7C-4105-AF32-15348C5BB125}" srcOrd="0" destOrd="0" presId="urn:microsoft.com/office/officeart/2005/8/layout/cycle2"/>
    <dgm:cxn modelId="{8903E801-5D2B-4D89-AD1C-14F39A95F092}" type="presOf" srcId="{A4BFF6A7-8DF1-4A26-9D18-6EADD8D0BCCC}" destId="{A88046F5-5951-4E83-ADFE-091048FFFA35}" srcOrd="0" destOrd="0" presId="urn:microsoft.com/office/officeart/2005/8/layout/cycle2"/>
    <dgm:cxn modelId="{675CF910-ABAE-494F-8DFE-C85A30CC5922}" srcId="{5684419E-5D25-418A-9996-9A31CB6CE7DB}" destId="{F108B71A-0433-4A75-B22E-434355C2F4F1}" srcOrd="1" destOrd="0" parTransId="{1179362D-197D-4775-8FA5-245F201BE2AF}" sibTransId="{44317EBC-0BD1-4555-83F3-8045B56DAB2E}"/>
    <dgm:cxn modelId="{8F244E6D-1CFE-48D0-8B64-7885F1442105}" type="presOf" srcId="{F6302FDA-F3AB-430E-9C39-B4CC572220E3}" destId="{314879CC-D470-4D24-BD3F-BEB185E254BC}" srcOrd="1" destOrd="0" presId="urn:microsoft.com/office/officeart/2005/8/layout/cycle2"/>
    <dgm:cxn modelId="{0D37090E-85BB-4863-BBCF-39738B8D735C}" type="presOf" srcId="{4EBEF517-9DE4-48EB-9B31-49F1D9A05A0E}" destId="{D6F063FE-94BD-4BC7-83B1-752DE4F7963D}" srcOrd="0" destOrd="0" presId="urn:microsoft.com/office/officeart/2005/8/layout/cycle2"/>
    <dgm:cxn modelId="{5FE80FED-C9DD-4C68-962F-915D4680569D}" type="presParOf" srcId="{60D19B86-89FE-4582-AA69-354826B346AB}" destId="{A88046F5-5951-4E83-ADFE-091048FFFA35}" srcOrd="0" destOrd="0" presId="urn:microsoft.com/office/officeart/2005/8/layout/cycle2"/>
    <dgm:cxn modelId="{39BF3989-55E2-4C49-B709-EF5568C8F8E0}" type="presParOf" srcId="{60D19B86-89FE-4582-AA69-354826B346AB}" destId="{3F9207BA-12EC-47C9-B6D1-C23875B223B4}" srcOrd="1" destOrd="0" presId="urn:microsoft.com/office/officeart/2005/8/layout/cycle2"/>
    <dgm:cxn modelId="{08E3F17F-264A-4517-A143-7E17B73B636D}" type="presParOf" srcId="{3F9207BA-12EC-47C9-B6D1-C23875B223B4}" destId="{C308D75D-752F-4653-9665-594A92310F7C}" srcOrd="0" destOrd="0" presId="urn:microsoft.com/office/officeart/2005/8/layout/cycle2"/>
    <dgm:cxn modelId="{6C0959B1-5A12-45E3-B799-CEED160DF455}" type="presParOf" srcId="{60D19B86-89FE-4582-AA69-354826B346AB}" destId="{1E682ABA-F522-4E6C-AB08-4320B16B446F}" srcOrd="2" destOrd="0" presId="urn:microsoft.com/office/officeart/2005/8/layout/cycle2"/>
    <dgm:cxn modelId="{5A4FC346-7607-432C-9B1D-B6D6BDF36191}" type="presParOf" srcId="{60D19B86-89FE-4582-AA69-354826B346AB}" destId="{E9B59EFB-E11F-46EE-843C-00815091C60F}" srcOrd="3" destOrd="0" presId="urn:microsoft.com/office/officeart/2005/8/layout/cycle2"/>
    <dgm:cxn modelId="{16FB5763-51D6-48DF-878D-9694937150E9}" type="presParOf" srcId="{E9B59EFB-E11F-46EE-843C-00815091C60F}" destId="{1F0A183E-944E-4F68-B8BE-9C6A5F19519E}" srcOrd="0" destOrd="0" presId="urn:microsoft.com/office/officeart/2005/8/layout/cycle2"/>
    <dgm:cxn modelId="{6F025FBB-28EA-4C6A-A0A8-CEA47B632EDD}" type="presParOf" srcId="{60D19B86-89FE-4582-AA69-354826B346AB}" destId="{D6F063FE-94BD-4BC7-83B1-752DE4F7963D}" srcOrd="4" destOrd="0" presId="urn:microsoft.com/office/officeart/2005/8/layout/cycle2"/>
    <dgm:cxn modelId="{7FD78410-E792-4F24-BCA8-75E2A7C606BE}" type="presParOf" srcId="{60D19B86-89FE-4582-AA69-354826B346AB}" destId="{76078178-5B90-4F5E-BFA3-F60470F3851E}" srcOrd="5" destOrd="0" presId="urn:microsoft.com/office/officeart/2005/8/layout/cycle2"/>
    <dgm:cxn modelId="{2CDF87C0-E346-475E-9D2C-C6A98D84564B}" type="presParOf" srcId="{76078178-5B90-4F5E-BFA3-F60470F3851E}" destId="{DC904C7C-FDDA-4FBB-9A8C-14D0336A34B9}" srcOrd="0" destOrd="0" presId="urn:microsoft.com/office/officeart/2005/8/layout/cycle2"/>
    <dgm:cxn modelId="{67F4836C-AAA0-47E9-8B49-50E2B95CD402}" type="presParOf" srcId="{60D19B86-89FE-4582-AA69-354826B346AB}" destId="{25C613B0-9884-4370-96D0-5BA424D181FA}" srcOrd="6" destOrd="0" presId="urn:microsoft.com/office/officeart/2005/8/layout/cycle2"/>
    <dgm:cxn modelId="{CBED62B2-547B-4BD2-8765-01892597BCE9}" type="presParOf" srcId="{60D19B86-89FE-4582-AA69-354826B346AB}" destId="{272F2338-1E14-481A-92DA-92B9F4D44E9D}" srcOrd="7" destOrd="0" presId="urn:microsoft.com/office/officeart/2005/8/layout/cycle2"/>
    <dgm:cxn modelId="{277E5853-AE7C-4F08-B513-0304ABC368AC}" type="presParOf" srcId="{272F2338-1E14-481A-92DA-92B9F4D44E9D}" destId="{D3E6BA54-B066-4171-87E5-32844759E25E}" srcOrd="0" destOrd="0" presId="urn:microsoft.com/office/officeart/2005/8/layout/cycle2"/>
    <dgm:cxn modelId="{24BBBB5A-0BE5-4C21-95F6-09CA980BD4D7}" type="presParOf" srcId="{60D19B86-89FE-4582-AA69-354826B346AB}" destId="{5040652C-AC7C-4105-AF32-15348C5BB125}" srcOrd="8" destOrd="0" presId="urn:microsoft.com/office/officeart/2005/8/layout/cycle2"/>
    <dgm:cxn modelId="{6C3CA8C2-FA6F-4157-8FAD-9B2CC0B5A7EE}" type="presParOf" srcId="{60D19B86-89FE-4582-AA69-354826B346AB}" destId="{7FD6DE2B-A95B-4580-B70A-EB5452119789}" srcOrd="9" destOrd="0" presId="urn:microsoft.com/office/officeart/2005/8/layout/cycle2"/>
    <dgm:cxn modelId="{1F3B741D-BB19-494C-8A61-52DDD9BE1E1A}" type="presParOf" srcId="{7FD6DE2B-A95B-4580-B70A-EB5452119789}" destId="{314879CC-D470-4D24-BD3F-BEB185E254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46F5-5951-4E83-ADFE-091048FFFA35}">
      <dsp:nvSpPr>
        <dsp:cNvPr id="0" name=""/>
        <dsp:cNvSpPr/>
      </dsp:nvSpPr>
      <dsp:spPr>
        <a:xfrm>
          <a:off x="3593719" y="-108045"/>
          <a:ext cx="1947433" cy="19719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oriëntatie</a:t>
          </a:r>
          <a:endParaRPr lang="nl-NL" sz="2000" b="1" kern="1200" dirty="0"/>
        </a:p>
      </dsp:txBody>
      <dsp:txXfrm>
        <a:off x="3878914" y="180733"/>
        <a:ext cx="1377043" cy="1394345"/>
      </dsp:txXfrm>
    </dsp:sp>
    <dsp:sp modelId="{3F9207BA-12EC-47C9-B6D1-C23875B223B4}">
      <dsp:nvSpPr>
        <dsp:cNvPr id="0" name=""/>
        <dsp:cNvSpPr/>
      </dsp:nvSpPr>
      <dsp:spPr>
        <a:xfrm rot="2700000">
          <a:off x="5312168" y="1503822"/>
          <a:ext cx="353070" cy="590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5327680" y="1584513"/>
        <a:ext cx="247149" cy="354418"/>
      </dsp:txXfrm>
    </dsp:sp>
    <dsp:sp modelId="{D6F063FE-94BD-4BC7-83B1-752DE4F7963D}">
      <dsp:nvSpPr>
        <dsp:cNvPr id="0" name=""/>
        <dsp:cNvSpPr/>
      </dsp:nvSpPr>
      <dsp:spPr>
        <a:xfrm>
          <a:off x="5438690" y="1757209"/>
          <a:ext cx="1978482" cy="1962380"/>
        </a:xfrm>
        <a:prstGeom prst="ellipse">
          <a:avLst/>
        </a:prstGeom>
        <a:gradFill rotWithShape="0">
          <a:gsLst>
            <a:gs pos="0">
              <a:schemeClr val="accent2">
                <a:hueOff val="-5551724"/>
                <a:satOff val="0"/>
                <a:lumOff val="3072"/>
                <a:alphaOff val="0"/>
                <a:shade val="51000"/>
                <a:satMod val="130000"/>
              </a:schemeClr>
            </a:gs>
            <a:gs pos="80000">
              <a:schemeClr val="accent2">
                <a:hueOff val="-5551724"/>
                <a:satOff val="0"/>
                <a:lumOff val="3072"/>
                <a:alphaOff val="0"/>
                <a:shade val="93000"/>
                <a:satMod val="130000"/>
              </a:schemeClr>
            </a:gs>
            <a:gs pos="100000">
              <a:schemeClr val="accent2">
                <a:hueOff val="-5551724"/>
                <a:satOff val="0"/>
                <a:lumOff val="30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hypothese opstellen</a:t>
          </a:r>
          <a:endParaRPr lang="nl-NL" sz="2000" b="1" kern="1200" dirty="0"/>
        </a:p>
      </dsp:txBody>
      <dsp:txXfrm>
        <a:off x="5728432" y="2044593"/>
        <a:ext cx="1398998" cy="1387612"/>
      </dsp:txXfrm>
    </dsp:sp>
    <dsp:sp modelId="{76078178-5B90-4F5E-BFA3-F60470F3851E}">
      <dsp:nvSpPr>
        <dsp:cNvPr id="0" name=""/>
        <dsp:cNvSpPr/>
      </dsp:nvSpPr>
      <dsp:spPr>
        <a:xfrm rot="8100000">
          <a:off x="5327832" y="3367282"/>
          <a:ext cx="351734" cy="590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551724"/>
            <a:satOff val="0"/>
            <a:lumOff val="30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5417899" y="3448115"/>
        <a:ext cx="246214" cy="354418"/>
      </dsp:txXfrm>
    </dsp:sp>
    <dsp:sp modelId="{25C613B0-9884-4370-96D0-5BA424D181FA}">
      <dsp:nvSpPr>
        <dsp:cNvPr id="0" name=""/>
        <dsp:cNvSpPr/>
      </dsp:nvSpPr>
      <dsp:spPr>
        <a:xfrm>
          <a:off x="3584600" y="3617135"/>
          <a:ext cx="1965670" cy="1963517"/>
        </a:xfrm>
        <a:prstGeom prst="ellipse">
          <a:avLst/>
        </a:prstGeom>
        <a:gradFill rotWithShape="0">
          <a:gsLst>
            <a:gs pos="0">
              <a:schemeClr val="accent2">
                <a:hueOff val="-11103449"/>
                <a:satOff val="0"/>
                <a:lumOff val="6144"/>
                <a:alphaOff val="0"/>
                <a:shade val="51000"/>
                <a:satMod val="130000"/>
              </a:schemeClr>
            </a:gs>
            <a:gs pos="80000">
              <a:schemeClr val="accent2">
                <a:hueOff val="-11103449"/>
                <a:satOff val="0"/>
                <a:lumOff val="6144"/>
                <a:alphaOff val="0"/>
                <a:shade val="93000"/>
                <a:satMod val="130000"/>
              </a:schemeClr>
            </a:gs>
            <a:gs pos="100000">
              <a:schemeClr val="accent2">
                <a:hueOff val="-11103449"/>
                <a:satOff val="0"/>
                <a:lumOff val="6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experiment</a:t>
          </a:r>
          <a:endParaRPr lang="nl-NL" sz="2000" b="1" kern="1200" dirty="0"/>
        </a:p>
      </dsp:txBody>
      <dsp:txXfrm>
        <a:off x="3872466" y="3904685"/>
        <a:ext cx="1389938" cy="1388417"/>
      </dsp:txXfrm>
    </dsp:sp>
    <dsp:sp modelId="{272F2338-1E14-481A-92DA-92B9F4D44E9D}">
      <dsp:nvSpPr>
        <dsp:cNvPr id="0" name=""/>
        <dsp:cNvSpPr/>
      </dsp:nvSpPr>
      <dsp:spPr>
        <a:xfrm rot="13500000">
          <a:off x="3465988" y="3379444"/>
          <a:ext cx="354694" cy="590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103449"/>
            <a:satOff val="0"/>
            <a:lumOff val="61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3556813" y="3535205"/>
        <a:ext cx="248286" cy="354418"/>
      </dsp:txXfrm>
    </dsp:sp>
    <dsp:sp modelId="{5040652C-AC7C-4105-AF32-15348C5BB125}">
      <dsp:nvSpPr>
        <dsp:cNvPr id="0" name=""/>
        <dsp:cNvSpPr/>
      </dsp:nvSpPr>
      <dsp:spPr>
        <a:xfrm>
          <a:off x="1726827" y="1759301"/>
          <a:ext cx="1960227" cy="1958197"/>
        </a:xfrm>
        <a:prstGeom prst="ellipse">
          <a:avLst/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conclusie trekken</a:t>
          </a:r>
          <a:endParaRPr lang="nl-NL" sz="2000" b="1" kern="1200" dirty="0"/>
        </a:p>
      </dsp:txBody>
      <dsp:txXfrm>
        <a:off x="2013896" y="2046072"/>
        <a:ext cx="1386089" cy="1384655"/>
      </dsp:txXfrm>
    </dsp:sp>
    <dsp:sp modelId="{7FD6DE2B-A95B-4580-B70A-EB5452119789}">
      <dsp:nvSpPr>
        <dsp:cNvPr id="0" name=""/>
        <dsp:cNvSpPr/>
      </dsp:nvSpPr>
      <dsp:spPr>
        <a:xfrm rot="18900000">
          <a:off x="3451988" y="1519988"/>
          <a:ext cx="356030" cy="590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3467630" y="1675891"/>
        <a:ext cx="249221" cy="354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46F5-5951-4E83-ADFE-091048FFFA35}">
      <dsp:nvSpPr>
        <dsp:cNvPr id="0" name=""/>
        <dsp:cNvSpPr/>
      </dsp:nvSpPr>
      <dsp:spPr>
        <a:xfrm>
          <a:off x="3990971" y="1150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orienting</a:t>
          </a:r>
          <a:r>
            <a:rPr lang="nl-NL" sz="1300" b="1" kern="1200" dirty="0" smtClean="0"/>
            <a:t> &amp; </a:t>
          </a:r>
          <a:r>
            <a:rPr lang="nl-NL" sz="1300" b="1" kern="1200" dirty="0" err="1" smtClean="0"/>
            <a:t>asking</a:t>
          </a:r>
          <a:r>
            <a:rPr lang="nl-NL" sz="1300" b="1" kern="1200" dirty="0" smtClean="0"/>
            <a:t> </a:t>
          </a:r>
          <a:r>
            <a:rPr lang="nl-NL" sz="1300" b="1" kern="1200" dirty="0" err="1" smtClean="0"/>
            <a:t>ques-tions</a:t>
          </a:r>
          <a:endParaRPr lang="nl-NL" sz="1300" b="1" kern="1200" dirty="0"/>
        </a:p>
      </dsp:txBody>
      <dsp:txXfrm>
        <a:off x="4145407" y="155586"/>
        <a:ext cx="745680" cy="745680"/>
      </dsp:txXfrm>
    </dsp:sp>
    <dsp:sp modelId="{3F9207BA-12EC-47C9-B6D1-C23875B223B4}">
      <dsp:nvSpPr>
        <dsp:cNvPr id="0" name=""/>
        <dsp:cNvSpPr/>
      </dsp:nvSpPr>
      <dsp:spPr>
        <a:xfrm rot="1200000">
          <a:off x="5114456" y="618407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5116988" y="675230"/>
        <a:ext cx="195915" cy="213547"/>
      </dsp:txXfrm>
    </dsp:sp>
    <dsp:sp modelId="{E5438CA3-009C-4558-B5C3-5A1EA628F080}">
      <dsp:nvSpPr>
        <dsp:cNvPr id="0" name=""/>
        <dsp:cNvSpPr/>
      </dsp:nvSpPr>
      <dsp:spPr>
        <a:xfrm>
          <a:off x="5478154" y="542441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2081897"/>
                <a:satOff val="0"/>
                <a:lumOff val="1152"/>
                <a:alphaOff val="0"/>
                <a:shade val="51000"/>
                <a:satMod val="130000"/>
              </a:schemeClr>
            </a:gs>
            <a:gs pos="80000">
              <a:schemeClr val="accent2">
                <a:hueOff val="-2081897"/>
                <a:satOff val="0"/>
                <a:lumOff val="1152"/>
                <a:alphaOff val="0"/>
                <a:shade val="93000"/>
                <a:satMod val="130000"/>
              </a:schemeClr>
            </a:gs>
            <a:gs pos="100000">
              <a:schemeClr val="accent2">
                <a:hueOff val="-2081897"/>
                <a:satOff val="0"/>
                <a:lumOff val="11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gene-rating </a:t>
          </a:r>
          <a:r>
            <a:rPr lang="nl-NL" sz="1300" b="1" kern="1200" dirty="0" err="1" smtClean="0"/>
            <a:t>hypo-theses</a:t>
          </a:r>
          <a:endParaRPr lang="nl-NL" sz="1300" b="1" kern="1200" dirty="0"/>
        </a:p>
      </dsp:txBody>
      <dsp:txXfrm>
        <a:off x="5632590" y="696877"/>
        <a:ext cx="745680" cy="745680"/>
      </dsp:txXfrm>
    </dsp:sp>
    <dsp:sp modelId="{AD89FC6D-582E-43F0-A570-6187649AF08D}">
      <dsp:nvSpPr>
        <dsp:cNvPr id="0" name=""/>
        <dsp:cNvSpPr/>
      </dsp:nvSpPr>
      <dsp:spPr>
        <a:xfrm rot="3600000">
          <a:off x="6257187" y="1570199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81897"/>
            <a:satOff val="0"/>
            <a:lumOff val="11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6278178" y="1605024"/>
        <a:ext cx="195915" cy="213547"/>
      </dsp:txXfrm>
    </dsp:sp>
    <dsp:sp modelId="{886961BE-6965-4E2C-AC75-589507F878C1}">
      <dsp:nvSpPr>
        <dsp:cNvPr id="0" name=""/>
        <dsp:cNvSpPr/>
      </dsp:nvSpPr>
      <dsp:spPr>
        <a:xfrm>
          <a:off x="6269468" y="1913036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4163793"/>
                <a:satOff val="0"/>
                <a:lumOff val="2304"/>
                <a:alphaOff val="0"/>
                <a:shade val="51000"/>
                <a:satMod val="130000"/>
              </a:schemeClr>
            </a:gs>
            <a:gs pos="80000">
              <a:schemeClr val="accent2">
                <a:hueOff val="-4163793"/>
                <a:satOff val="0"/>
                <a:lumOff val="23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163793"/>
                <a:satOff val="0"/>
                <a:lumOff val="23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smtClean="0"/>
            <a:t>planning</a:t>
          </a:r>
          <a:endParaRPr lang="nl-NL" sz="1300" b="1" kern="1200" dirty="0"/>
        </a:p>
      </dsp:txBody>
      <dsp:txXfrm>
        <a:off x="6423904" y="2067472"/>
        <a:ext cx="745680" cy="745680"/>
      </dsp:txXfrm>
    </dsp:sp>
    <dsp:sp modelId="{6B5A57CC-E618-430F-9395-F68FF663BFA7}">
      <dsp:nvSpPr>
        <dsp:cNvPr id="0" name=""/>
        <dsp:cNvSpPr/>
      </dsp:nvSpPr>
      <dsp:spPr>
        <a:xfrm rot="6000000">
          <a:off x="6520769" y="3033847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63793"/>
            <a:satOff val="0"/>
            <a:lumOff val="23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6570041" y="3063685"/>
        <a:ext cx="195915" cy="213547"/>
      </dsp:txXfrm>
    </dsp:sp>
    <dsp:sp modelId="{8944831A-B04C-4B68-994F-40A88A74F27D}">
      <dsp:nvSpPr>
        <dsp:cNvPr id="0" name=""/>
        <dsp:cNvSpPr/>
      </dsp:nvSpPr>
      <dsp:spPr>
        <a:xfrm>
          <a:off x="5994648" y="3471619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6245690"/>
                <a:satOff val="0"/>
                <a:lumOff val="3456"/>
                <a:alphaOff val="0"/>
                <a:shade val="51000"/>
                <a:satMod val="130000"/>
              </a:schemeClr>
            </a:gs>
            <a:gs pos="80000">
              <a:schemeClr val="accent2">
                <a:hueOff val="-6245690"/>
                <a:satOff val="0"/>
                <a:lumOff val="3456"/>
                <a:alphaOff val="0"/>
                <a:shade val="93000"/>
                <a:satMod val="130000"/>
              </a:schemeClr>
            </a:gs>
            <a:gs pos="100000">
              <a:schemeClr val="accent2">
                <a:hueOff val="-6245690"/>
                <a:satOff val="0"/>
                <a:lumOff val="34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investi-gating</a:t>
          </a:r>
          <a:endParaRPr lang="nl-NL" sz="1300" b="1" kern="1200" dirty="0"/>
        </a:p>
      </dsp:txBody>
      <dsp:txXfrm>
        <a:off x="6149084" y="3626055"/>
        <a:ext cx="745680" cy="745680"/>
      </dsp:txXfrm>
    </dsp:sp>
    <dsp:sp modelId="{EB325B8B-E21B-4C95-96DE-19409D4E5358}">
      <dsp:nvSpPr>
        <dsp:cNvPr id="0" name=""/>
        <dsp:cNvSpPr/>
      </dsp:nvSpPr>
      <dsp:spPr>
        <a:xfrm rot="8400000">
          <a:off x="5781870" y="4324495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245690"/>
            <a:satOff val="0"/>
            <a:lumOff val="34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5856012" y="4368691"/>
        <a:ext cx="195915" cy="213547"/>
      </dsp:txXfrm>
    </dsp:sp>
    <dsp:sp modelId="{CF574AC3-7411-434A-8577-847BAD646362}">
      <dsp:nvSpPr>
        <dsp:cNvPr id="0" name=""/>
        <dsp:cNvSpPr/>
      </dsp:nvSpPr>
      <dsp:spPr>
        <a:xfrm>
          <a:off x="4782285" y="4488912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8327586"/>
                <a:satOff val="0"/>
                <a:lumOff val="4608"/>
                <a:alphaOff val="0"/>
                <a:shade val="51000"/>
                <a:satMod val="130000"/>
              </a:schemeClr>
            </a:gs>
            <a:gs pos="80000">
              <a:schemeClr val="accent2">
                <a:hueOff val="-8327586"/>
                <a:satOff val="0"/>
                <a:lumOff val="4608"/>
                <a:alphaOff val="0"/>
                <a:shade val="93000"/>
                <a:satMod val="130000"/>
              </a:schemeClr>
            </a:gs>
            <a:gs pos="100000">
              <a:schemeClr val="accent2">
                <a:hueOff val="-8327586"/>
                <a:satOff val="0"/>
                <a:lumOff val="4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analy-sing</a:t>
          </a:r>
          <a:r>
            <a:rPr lang="nl-NL" sz="1300" b="1" kern="1200" dirty="0" smtClean="0"/>
            <a:t> &amp; </a:t>
          </a:r>
          <a:r>
            <a:rPr lang="nl-NL" sz="1300" b="1" kern="1200" dirty="0" err="1" smtClean="0"/>
            <a:t>inter-preting</a:t>
          </a:r>
          <a:endParaRPr lang="nl-NL" sz="1300" b="1" kern="1200" dirty="0"/>
        </a:p>
      </dsp:txBody>
      <dsp:txXfrm>
        <a:off x="4936721" y="4643348"/>
        <a:ext cx="745680" cy="745680"/>
      </dsp:txXfrm>
    </dsp:sp>
    <dsp:sp modelId="{452D5852-3A55-46C6-AA22-3FCC07E06A86}">
      <dsp:nvSpPr>
        <dsp:cNvPr id="0" name=""/>
        <dsp:cNvSpPr/>
      </dsp:nvSpPr>
      <dsp:spPr>
        <a:xfrm rot="10800000">
          <a:off x="4386229" y="4838233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27586"/>
            <a:satOff val="0"/>
            <a:lumOff val="4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4470193" y="4909415"/>
        <a:ext cx="195915" cy="213547"/>
      </dsp:txXfrm>
    </dsp:sp>
    <dsp:sp modelId="{1E682ABA-F522-4E6C-AB08-4320B16B446F}">
      <dsp:nvSpPr>
        <dsp:cNvPr id="0" name=""/>
        <dsp:cNvSpPr/>
      </dsp:nvSpPr>
      <dsp:spPr>
        <a:xfrm>
          <a:off x="3199658" y="4488912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10409483"/>
                <a:satOff val="0"/>
                <a:lumOff val="5760"/>
                <a:alphaOff val="0"/>
                <a:shade val="51000"/>
                <a:satMod val="130000"/>
              </a:schemeClr>
            </a:gs>
            <a:gs pos="80000">
              <a:schemeClr val="accent2">
                <a:hueOff val="-10409483"/>
                <a:satOff val="0"/>
                <a:lumOff val="5760"/>
                <a:alphaOff val="0"/>
                <a:shade val="93000"/>
                <a:satMod val="130000"/>
              </a:schemeClr>
            </a:gs>
            <a:gs pos="100000">
              <a:schemeClr val="accent2">
                <a:hueOff val="-10409483"/>
                <a:satOff val="0"/>
                <a:lumOff val="57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explo</a:t>
          </a:r>
          <a:r>
            <a:rPr lang="nl-NL" sz="1300" b="1" kern="1200" dirty="0" smtClean="0"/>
            <a:t>-ring &amp; </a:t>
          </a:r>
          <a:r>
            <a:rPr lang="nl-NL" sz="1300" b="1" kern="1200" dirty="0" err="1" smtClean="0"/>
            <a:t>creating</a:t>
          </a:r>
          <a:r>
            <a:rPr lang="nl-NL" sz="1300" b="1" kern="1200" dirty="0" smtClean="0"/>
            <a:t> </a:t>
          </a:r>
          <a:r>
            <a:rPr lang="nl-NL" sz="1300" b="1" kern="1200" dirty="0" err="1" smtClean="0"/>
            <a:t>models</a:t>
          </a:r>
          <a:endParaRPr lang="nl-NL" sz="1300" b="1" kern="1200" dirty="0"/>
        </a:p>
      </dsp:txBody>
      <dsp:txXfrm>
        <a:off x="3354094" y="4643348"/>
        <a:ext cx="745680" cy="745680"/>
      </dsp:txXfrm>
    </dsp:sp>
    <dsp:sp modelId="{E9B59EFB-E11F-46EE-843C-00815091C60F}">
      <dsp:nvSpPr>
        <dsp:cNvPr id="0" name=""/>
        <dsp:cNvSpPr/>
      </dsp:nvSpPr>
      <dsp:spPr>
        <a:xfrm rot="13200000">
          <a:off x="2986881" y="4334678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409483"/>
            <a:satOff val="0"/>
            <a:lumOff val="576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3061023" y="4432846"/>
        <a:ext cx="195915" cy="213547"/>
      </dsp:txXfrm>
    </dsp:sp>
    <dsp:sp modelId="{D6F063FE-94BD-4BC7-83B1-752DE4F7963D}">
      <dsp:nvSpPr>
        <dsp:cNvPr id="0" name=""/>
        <dsp:cNvSpPr/>
      </dsp:nvSpPr>
      <dsp:spPr>
        <a:xfrm>
          <a:off x="1987295" y="3471619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12491380"/>
                <a:satOff val="0"/>
                <a:lumOff val="6912"/>
                <a:alphaOff val="0"/>
                <a:shade val="51000"/>
                <a:satMod val="130000"/>
              </a:schemeClr>
            </a:gs>
            <a:gs pos="80000">
              <a:schemeClr val="accent2">
                <a:hueOff val="-12491380"/>
                <a:satOff val="0"/>
                <a:lumOff val="691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491380"/>
                <a:satOff val="0"/>
                <a:lumOff val="6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evalua</a:t>
          </a:r>
          <a:r>
            <a:rPr lang="nl-NL" sz="1300" b="1" kern="1200" dirty="0" smtClean="0"/>
            <a:t>-ting &amp; </a:t>
          </a:r>
          <a:r>
            <a:rPr lang="nl-NL" sz="1300" b="1" kern="1200" dirty="0" err="1" smtClean="0"/>
            <a:t>conclu</a:t>
          </a:r>
          <a:r>
            <a:rPr lang="nl-NL" sz="1300" b="1" kern="1200" dirty="0" smtClean="0"/>
            <a:t>-ding</a:t>
          </a:r>
          <a:endParaRPr lang="nl-NL" sz="1300" b="1" kern="1200" dirty="0"/>
        </a:p>
      </dsp:txBody>
      <dsp:txXfrm>
        <a:off x="2141731" y="3626055"/>
        <a:ext cx="745680" cy="745680"/>
      </dsp:txXfrm>
    </dsp:sp>
    <dsp:sp modelId="{76078178-5B90-4F5E-BFA3-F60470F3851E}">
      <dsp:nvSpPr>
        <dsp:cNvPr id="0" name=""/>
        <dsp:cNvSpPr/>
      </dsp:nvSpPr>
      <dsp:spPr>
        <a:xfrm rot="15600000">
          <a:off x="2238597" y="3049449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491380"/>
            <a:satOff val="0"/>
            <a:lumOff val="69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 rot="10800000">
        <a:off x="2287869" y="3161975"/>
        <a:ext cx="195915" cy="213547"/>
      </dsp:txXfrm>
    </dsp:sp>
    <dsp:sp modelId="{25C613B0-9884-4370-96D0-5BA424D181FA}">
      <dsp:nvSpPr>
        <dsp:cNvPr id="0" name=""/>
        <dsp:cNvSpPr/>
      </dsp:nvSpPr>
      <dsp:spPr>
        <a:xfrm>
          <a:off x="1712475" y="1913036"/>
          <a:ext cx="1054552" cy="1054552"/>
        </a:xfrm>
        <a:prstGeom prst="ellipse">
          <a:avLst/>
        </a:prstGeom>
        <a:gradFill rotWithShape="0">
          <a:gsLst>
            <a:gs pos="0">
              <a:schemeClr val="accent2">
                <a:hueOff val="-14573276"/>
                <a:satOff val="0"/>
                <a:lumOff val="8064"/>
                <a:alphaOff val="0"/>
                <a:shade val="51000"/>
                <a:satMod val="130000"/>
              </a:schemeClr>
            </a:gs>
            <a:gs pos="80000">
              <a:schemeClr val="accent2">
                <a:hueOff val="-14573276"/>
                <a:satOff val="0"/>
                <a:lumOff val="8064"/>
                <a:alphaOff val="0"/>
                <a:shade val="93000"/>
                <a:satMod val="130000"/>
              </a:schemeClr>
            </a:gs>
            <a:gs pos="100000">
              <a:schemeClr val="accent2">
                <a:hueOff val="-14573276"/>
                <a:satOff val="0"/>
                <a:lumOff val="80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commu-nicating</a:t>
          </a:r>
          <a:endParaRPr lang="nl-NL" sz="1300" b="1" kern="1200" dirty="0"/>
        </a:p>
      </dsp:txBody>
      <dsp:txXfrm>
        <a:off x="1866911" y="2067472"/>
        <a:ext cx="745680" cy="745680"/>
      </dsp:txXfrm>
    </dsp:sp>
    <dsp:sp modelId="{272F2338-1E14-481A-92DA-92B9F4D44E9D}">
      <dsp:nvSpPr>
        <dsp:cNvPr id="0" name=""/>
        <dsp:cNvSpPr/>
      </dsp:nvSpPr>
      <dsp:spPr>
        <a:xfrm rot="18000000">
          <a:off x="2491507" y="1583919"/>
          <a:ext cx="279879" cy="355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73276"/>
            <a:satOff val="0"/>
            <a:lumOff val="80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2512498" y="1691458"/>
        <a:ext cx="195915" cy="213547"/>
      </dsp:txXfrm>
    </dsp:sp>
    <dsp:sp modelId="{5040652C-AC7C-4105-AF32-15348C5BB125}">
      <dsp:nvSpPr>
        <dsp:cNvPr id="0" name=""/>
        <dsp:cNvSpPr/>
      </dsp:nvSpPr>
      <dsp:spPr>
        <a:xfrm>
          <a:off x="2503789" y="542441"/>
          <a:ext cx="1054552" cy="1054552"/>
        </a:xfrm>
        <a:prstGeom prst="ellipse">
          <a:avLst/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1" kern="1200" dirty="0" err="1" smtClean="0"/>
            <a:t>predic</a:t>
          </a:r>
          <a:r>
            <a:rPr lang="nl-NL" sz="1300" b="1" kern="1200" dirty="0" smtClean="0"/>
            <a:t>-ting</a:t>
          </a:r>
          <a:endParaRPr lang="nl-NL" sz="1300" b="1" kern="1200" dirty="0"/>
        </a:p>
      </dsp:txBody>
      <dsp:txXfrm>
        <a:off x="2658225" y="696877"/>
        <a:ext cx="745680" cy="745680"/>
      </dsp:txXfrm>
    </dsp:sp>
    <dsp:sp modelId="{7FD6DE2B-A95B-4580-B70A-EB5452119789}">
      <dsp:nvSpPr>
        <dsp:cNvPr id="0" name=""/>
        <dsp:cNvSpPr/>
      </dsp:nvSpPr>
      <dsp:spPr>
        <a:xfrm rot="20400000">
          <a:off x="3627273" y="623825"/>
          <a:ext cx="279879" cy="3559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600" kern="1200"/>
        </a:p>
      </dsp:txBody>
      <dsp:txXfrm>
        <a:off x="3629805" y="709366"/>
        <a:ext cx="195915" cy="213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46F5-5951-4E83-ADFE-091048FFFA35}">
      <dsp:nvSpPr>
        <dsp:cNvPr id="0" name=""/>
        <dsp:cNvSpPr/>
      </dsp:nvSpPr>
      <dsp:spPr>
        <a:xfrm>
          <a:off x="3703858" y="1375"/>
          <a:ext cx="1725939" cy="17259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Oriënteren &amp; Vragen stellen</a:t>
          </a:r>
          <a:endParaRPr lang="nl-NL" sz="1500" b="1" kern="1200" dirty="0"/>
        </a:p>
      </dsp:txBody>
      <dsp:txXfrm>
        <a:off x="3956616" y="254133"/>
        <a:ext cx="1220423" cy="1220423"/>
      </dsp:txXfrm>
    </dsp:sp>
    <dsp:sp modelId="{3F9207BA-12EC-47C9-B6D1-C23875B223B4}">
      <dsp:nvSpPr>
        <dsp:cNvPr id="0" name=""/>
        <dsp:cNvSpPr/>
      </dsp:nvSpPr>
      <dsp:spPr>
        <a:xfrm rot="2160000">
          <a:off x="5375103" y="1326791"/>
          <a:ext cx="458201" cy="58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5388229" y="1402894"/>
        <a:ext cx="320741" cy="349502"/>
      </dsp:txXfrm>
    </dsp:sp>
    <dsp:sp modelId="{1E682ABA-F522-4E6C-AB08-4320B16B446F}">
      <dsp:nvSpPr>
        <dsp:cNvPr id="0" name=""/>
        <dsp:cNvSpPr/>
      </dsp:nvSpPr>
      <dsp:spPr>
        <a:xfrm>
          <a:off x="5799592" y="1524016"/>
          <a:ext cx="1725939" cy="1725939"/>
        </a:xfrm>
        <a:prstGeom prst="ellipse">
          <a:avLst/>
        </a:prstGeom>
        <a:gradFill rotWithShape="0">
          <a:gsLst>
            <a:gs pos="0">
              <a:schemeClr val="accent2">
                <a:hueOff val="-4163793"/>
                <a:satOff val="0"/>
                <a:lumOff val="2304"/>
                <a:alphaOff val="0"/>
                <a:shade val="51000"/>
                <a:satMod val="130000"/>
              </a:schemeClr>
            </a:gs>
            <a:gs pos="80000">
              <a:schemeClr val="accent2">
                <a:hueOff val="-4163793"/>
                <a:satOff val="0"/>
                <a:lumOff val="23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163793"/>
                <a:satOff val="0"/>
                <a:lumOff val="23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Hypothesen opstellen &amp; Ontwerpen</a:t>
          </a:r>
          <a:endParaRPr lang="nl-NL" sz="1500" b="1" kern="1200" dirty="0"/>
        </a:p>
      </dsp:txBody>
      <dsp:txXfrm>
        <a:off x="6052350" y="1776774"/>
        <a:ext cx="1220423" cy="1220423"/>
      </dsp:txXfrm>
    </dsp:sp>
    <dsp:sp modelId="{E9B59EFB-E11F-46EE-843C-00815091C60F}">
      <dsp:nvSpPr>
        <dsp:cNvPr id="0" name=""/>
        <dsp:cNvSpPr/>
      </dsp:nvSpPr>
      <dsp:spPr>
        <a:xfrm rot="6480000">
          <a:off x="6037219" y="3315242"/>
          <a:ext cx="458201" cy="58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63793"/>
            <a:satOff val="0"/>
            <a:lumOff val="23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6127188" y="3366377"/>
        <a:ext cx="320741" cy="349502"/>
      </dsp:txXfrm>
    </dsp:sp>
    <dsp:sp modelId="{D6F063FE-94BD-4BC7-83B1-752DE4F7963D}">
      <dsp:nvSpPr>
        <dsp:cNvPr id="0" name=""/>
        <dsp:cNvSpPr/>
      </dsp:nvSpPr>
      <dsp:spPr>
        <a:xfrm>
          <a:off x="4999093" y="3987700"/>
          <a:ext cx="1725939" cy="1725939"/>
        </a:xfrm>
        <a:prstGeom prst="ellipse">
          <a:avLst/>
        </a:prstGeom>
        <a:gradFill rotWithShape="0">
          <a:gsLst>
            <a:gs pos="0">
              <a:schemeClr val="accent2">
                <a:hueOff val="-8327586"/>
                <a:satOff val="0"/>
                <a:lumOff val="4608"/>
                <a:alphaOff val="0"/>
                <a:shade val="51000"/>
                <a:satMod val="130000"/>
              </a:schemeClr>
            </a:gs>
            <a:gs pos="80000">
              <a:schemeClr val="accent2">
                <a:hueOff val="-8327586"/>
                <a:satOff val="0"/>
                <a:lumOff val="4608"/>
                <a:alphaOff val="0"/>
                <a:shade val="93000"/>
                <a:satMod val="130000"/>
              </a:schemeClr>
            </a:gs>
            <a:gs pos="100000">
              <a:schemeClr val="accent2">
                <a:hueOff val="-8327586"/>
                <a:satOff val="0"/>
                <a:lumOff val="4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Plannen &amp; Onderzoeken</a:t>
          </a:r>
          <a:endParaRPr lang="nl-NL" sz="1500" b="1" kern="1200" dirty="0"/>
        </a:p>
      </dsp:txBody>
      <dsp:txXfrm>
        <a:off x="5251851" y="4240458"/>
        <a:ext cx="1220423" cy="1220423"/>
      </dsp:txXfrm>
    </dsp:sp>
    <dsp:sp modelId="{76078178-5B90-4F5E-BFA3-F60470F3851E}">
      <dsp:nvSpPr>
        <dsp:cNvPr id="0" name=""/>
        <dsp:cNvSpPr/>
      </dsp:nvSpPr>
      <dsp:spPr>
        <a:xfrm rot="10800000">
          <a:off x="4350695" y="4559418"/>
          <a:ext cx="458201" cy="58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27586"/>
            <a:satOff val="0"/>
            <a:lumOff val="4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4488155" y="4675919"/>
        <a:ext cx="320741" cy="349502"/>
      </dsp:txXfrm>
    </dsp:sp>
    <dsp:sp modelId="{25C613B0-9884-4370-96D0-5BA424D181FA}">
      <dsp:nvSpPr>
        <dsp:cNvPr id="0" name=""/>
        <dsp:cNvSpPr/>
      </dsp:nvSpPr>
      <dsp:spPr>
        <a:xfrm>
          <a:off x="2408622" y="3987700"/>
          <a:ext cx="1725939" cy="1725939"/>
        </a:xfrm>
        <a:prstGeom prst="ellipse">
          <a:avLst/>
        </a:prstGeom>
        <a:gradFill rotWithShape="0">
          <a:gsLst>
            <a:gs pos="0">
              <a:schemeClr val="accent2">
                <a:hueOff val="-12491380"/>
                <a:satOff val="0"/>
                <a:lumOff val="6912"/>
                <a:alphaOff val="0"/>
                <a:shade val="51000"/>
                <a:satMod val="130000"/>
              </a:schemeClr>
            </a:gs>
            <a:gs pos="80000">
              <a:schemeClr val="accent2">
                <a:hueOff val="-12491380"/>
                <a:satOff val="0"/>
                <a:lumOff val="691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491380"/>
                <a:satOff val="0"/>
                <a:lumOff val="6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Analyseren &amp; Interpreteren</a:t>
          </a:r>
          <a:endParaRPr lang="nl-NL" sz="1500" b="1" kern="1200" dirty="0"/>
        </a:p>
      </dsp:txBody>
      <dsp:txXfrm>
        <a:off x="2661380" y="4240458"/>
        <a:ext cx="1220423" cy="1220423"/>
      </dsp:txXfrm>
    </dsp:sp>
    <dsp:sp modelId="{272F2338-1E14-481A-92DA-92B9F4D44E9D}">
      <dsp:nvSpPr>
        <dsp:cNvPr id="0" name=""/>
        <dsp:cNvSpPr/>
      </dsp:nvSpPr>
      <dsp:spPr>
        <a:xfrm rot="15120000">
          <a:off x="2646249" y="3339909"/>
          <a:ext cx="458201" cy="58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491380"/>
            <a:satOff val="0"/>
            <a:lumOff val="69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 rot="10800000">
        <a:off x="2736218" y="3521776"/>
        <a:ext cx="320741" cy="349502"/>
      </dsp:txXfrm>
    </dsp:sp>
    <dsp:sp modelId="{5040652C-AC7C-4105-AF32-15348C5BB125}">
      <dsp:nvSpPr>
        <dsp:cNvPr id="0" name=""/>
        <dsp:cNvSpPr/>
      </dsp:nvSpPr>
      <dsp:spPr>
        <a:xfrm>
          <a:off x="1608123" y="1524016"/>
          <a:ext cx="1725939" cy="1725939"/>
        </a:xfrm>
        <a:prstGeom prst="ellipse">
          <a:avLst/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b="1" kern="1200" dirty="0" smtClean="0"/>
            <a:t>Concluderen &amp; Evalueren</a:t>
          </a:r>
          <a:endParaRPr lang="nl-NL" sz="1500" b="1" kern="1200" dirty="0"/>
        </a:p>
      </dsp:txBody>
      <dsp:txXfrm>
        <a:off x="1860881" y="1776774"/>
        <a:ext cx="1220423" cy="1220423"/>
      </dsp:txXfrm>
    </dsp:sp>
    <dsp:sp modelId="{7FD6DE2B-A95B-4580-B70A-EB5452119789}">
      <dsp:nvSpPr>
        <dsp:cNvPr id="0" name=""/>
        <dsp:cNvSpPr/>
      </dsp:nvSpPr>
      <dsp:spPr>
        <a:xfrm rot="19440000">
          <a:off x="3279368" y="1342035"/>
          <a:ext cx="458201" cy="582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80000">
              <a:srgbClr val="FF9900"/>
            </a:gs>
            <a:gs pos="100000">
              <a:schemeClr val="accent2">
                <a:hueOff val="-16655173"/>
                <a:satOff val="0"/>
                <a:lumOff val="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600" kern="1200"/>
        </a:p>
      </dsp:txBody>
      <dsp:txXfrm>
        <a:off x="3292494" y="1498934"/>
        <a:ext cx="320741" cy="34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04FEA-A90E-41E9-9132-A52882D95D46}" type="datetimeFigureOut">
              <a:rPr lang="nl-NL" smtClean="0"/>
              <a:pPr/>
              <a:t>10-12-2015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5E39-BBB8-490A-943A-1F4865A8386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9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16872-87EB-441D-AF10-F2749C137593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10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1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38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1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6FAF6A-3D15-4127-B8B5-E44EFB58DD5B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5E30-691A-4346-9E48-DADA314D316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1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2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D4868D-697A-4581-A7E7-ABA4A6E7044B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05F6-86C4-4F46-8B5F-E711914FA56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4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3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C27B65-C98B-4355-8375-6B535A926CDF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8D52-FF86-45F0-9248-9F5D1FCA54D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4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75AA42-673F-42F0-9A0D-C6A5FB05AFA1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DFB3-695B-48B5-82AC-5F7FDA6C7E2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5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65D56-9AF7-4EEB-984C-8ADD680BA0B9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3CC2-FB77-4F4C-B34A-4EA78163B7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6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70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B40E0-A765-476E-ACD7-984765A39F8A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A82C-C377-4B76-B68F-E0AD7E5CF2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CA46C-7E44-4B03-9FB3-94CFEA91E207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7C76-2BEB-437C-B179-4A1CAADE45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2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2BB6-A4AB-4D34-A34F-B32210D66424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87F9-4EC3-4E80-BC0A-7EDAEA0143E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A8060-0B13-4379-B4EA-3860B4D0496A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A82C-C377-4B76-B68F-E0AD7E5CF2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8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43050"/>
            <a:ext cx="7380000" cy="400052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6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C4614-2D12-42BE-8F55-04AB3BB3D332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905F-E59B-40CD-8B2A-3BBB491E62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5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971735" y="1643050"/>
            <a:ext cx="2933429" cy="442915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32600"/>
            <a:ext cx="4200072" cy="442595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1F25-1075-424F-B614-0037EF6C9441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15CC-90DE-4DC7-9453-AA2DE713DD1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61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764000" y="1641599"/>
            <a:ext cx="7380000" cy="39996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53509-1CEB-4CC6-82EF-FC058C470023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237C-D357-480D-9B38-330DEF6785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6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061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0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525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1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B8758-AC4F-45C5-B6C4-6C636D0939E3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85E30-691A-4346-9E48-DADA314D316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35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2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CDE49-8EA0-4FE3-ABC9-B1994EECBDEA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05F6-86C4-4F46-8B5F-E711914FA56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46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3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5DC771-B2D3-4F13-86D4-E2B97511D2DD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8D52-FF86-45F0-9248-9F5D1FCA54D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0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_Strookwit_4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69B93D-564C-4BFC-A5E9-762E57AB4E32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DFB3-695B-48B5-82AC-5F7FDA6C7E2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5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A9A3B-83EF-42F1-BCCD-21B45A66943C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7C76-2BEB-437C-B179-4A1CAADE45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50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7" descr="UT_Strookwit_5_klei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F4F612-D846-4B2A-8CCE-E238F51EF4F7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3CC2-FB77-4F4C-B34A-4EA78163B7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69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24053-6F2A-4E4B-986D-3B2DBF25DF8B}" type="datetime1">
              <a:rPr lang="nl-NL" noProof="0" smtClean="0"/>
              <a:t>10-12-2015</a:t>
            </a:fld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smtClean="0"/>
              <a:t>Woudschoten 2015 - werkgroep Nico Rutten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here and type the title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Click here and type the subtitle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611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2BF0-0B8E-4375-997B-632BA6A1BFFB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87F9-4EC3-4E80-BC0A-7EDAEA0143E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43050"/>
            <a:ext cx="7380000" cy="400052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6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DA8A-B23E-4187-A323-621E9EA97805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905F-E59B-40CD-8B2A-3BBB491E621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6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971735" y="1643050"/>
            <a:ext cx="2933429" cy="4429156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764000" y="1632600"/>
            <a:ext cx="4200072" cy="4425958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21C6-0176-4C59-A9B4-497081AAFC8F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B15CC-90DE-4DC7-9453-AA2DE713DD1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7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764000" y="1641599"/>
            <a:ext cx="7380000" cy="39996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768687" y="1226814"/>
            <a:ext cx="7161031" cy="285750"/>
          </a:xfrm>
        </p:spPr>
        <p:txBody>
          <a:bodyPr tIns="0" rIns="0" bIns="0" anchor="b"/>
          <a:lstStyle>
            <a:lvl1pPr>
              <a:buFontTx/>
              <a:buNone/>
              <a:defRPr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768702" y="590090"/>
            <a:ext cx="7161016" cy="642937"/>
          </a:xfrm>
        </p:spPr>
        <p:txBody>
          <a:bodyPr tIns="0" rIns="0" bIns="0" anchor="b"/>
          <a:lstStyle>
            <a:lvl1pPr marL="0" indent="0">
              <a:buNone/>
              <a:defRPr sz="2500" b="1" cap="all" baseline="0"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32F26A-846F-494A-97D7-89F3E602346B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237C-D357-480D-9B38-330DEF6785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9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0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5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fld id="{61B07BAF-1B63-48E8-B922-A17AAA2F6B81}" type="datetime1"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10-12-2015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Woudschoten 2015 - werkgroep Nico Rutten</a:t>
            </a:r>
            <a:endParaRPr lang="nl-NL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9E3BCEE6-ADF9-4B3C-863A-E4037F531DB0}" type="slidenum">
              <a:rPr lang="nl-NL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1" name="Afbeelding 8" descr="UT_Logo_Black_NL.WM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30363" y="6335713"/>
            <a:ext cx="2019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79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fld id="{61B5ED10-A863-4467-B649-DC0F0D3CED6A}" type="datetime1"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10-12-2015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 smtClean="0"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  <a:latin typeface="Arial" charset="0"/>
                <a:cs typeface="+mn-cs"/>
              </a:rPr>
              <a:t>Woudschoten 2015 - werkgroep Nico Rutten</a:t>
            </a:r>
            <a:endParaRPr lang="nl-NL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9E3BCEE6-ADF9-4B3C-863A-E4037F531DB0}" type="slidenum">
              <a:rPr lang="nl-NL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1031" name="Afbeelding 8" descr="UT_Logo_Black_NL.WM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30363" y="6335713"/>
            <a:ext cx="2019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36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AC73AD7-E695-408D-8BCA-0082F6AE93D2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b="5504"/>
          <a:stretch/>
        </p:blipFill>
        <p:spPr bwMode="auto">
          <a:xfrm>
            <a:off x="-21010" y="0"/>
            <a:ext cx="916501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2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0EAE-A121-4057-A845-4472E8A505CE}" type="datetime1">
              <a:rPr lang="nl-NL" noProof="0" smtClean="0"/>
              <a:t>10-12-2015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Woudschoten 2015 - werkgroep Nico Rutten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2" descr="C:\Users\Nico\Desktop\End 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357430"/>
            <a:ext cx="2210938" cy="3071834"/>
          </a:xfrm>
          <a:prstGeom prst="rect">
            <a:avLst/>
          </a:prstGeom>
          <a:noFill/>
        </p:spPr>
      </p:pic>
      <p:pic>
        <p:nvPicPr>
          <p:cNvPr id="9" name="Picture 3" descr="C:\Users\Nico\Desktop\Forward slash and question mark k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357430"/>
            <a:ext cx="2214578" cy="3079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3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:\Afbeeldingen\Afbeeldingen - Getty Images\An expert giving a lect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0"/>
          <a:stretch/>
        </p:blipFill>
        <p:spPr bwMode="auto">
          <a:xfrm>
            <a:off x="1763688" y="980728"/>
            <a:ext cx="40403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Afbeeldingen\Afbeeldingen - Getty Images\An expert giving a lect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0"/>
          <a:stretch/>
        </p:blipFill>
        <p:spPr bwMode="auto">
          <a:xfrm>
            <a:off x="1755797" y="1628800"/>
            <a:ext cx="40403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1AA638B-FA64-4AF8-8A65-F66E5B888A87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619672" y="980728"/>
            <a:ext cx="4320480" cy="1944216"/>
          </a:xfrm>
          <a:prstGeom prst="rect">
            <a:avLst/>
          </a:prstGeom>
        </p:spPr>
        <p:txBody>
          <a:bodyPr anchor="ctr" anchorCtr="0"/>
          <a:lstStyle/>
          <a:p>
            <a:pPr algn="ctr">
              <a:defRPr/>
            </a:pPr>
            <a: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  <a:t>Deze workshop</a:t>
            </a:r>
            <a:b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</a:br>
            <a: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  <a:t>gaat over</a:t>
            </a:r>
            <a:b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</a:br>
            <a:r>
              <a:rPr lang="nl-NL" sz="2500" b="1" i="1" kern="0" dirty="0" smtClean="0">
                <a:solidFill>
                  <a:srgbClr val="FFFFFF"/>
                </a:solidFill>
                <a:latin typeface="Cambria" pitchFamily="18" charset="0"/>
                <a:cs typeface="+mn-cs"/>
              </a:rPr>
              <a:t>onderzoekend lesgeven als inspirerende verhaallijn</a:t>
            </a:r>
            <a:endParaRPr lang="nl-NL" sz="2500" b="1" i="1" kern="0" dirty="0">
              <a:solidFill>
                <a:srgbClr val="FFFFFF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5" name="Ondertitel 2"/>
          <p:cNvSpPr txBox="1">
            <a:spLocks/>
          </p:cNvSpPr>
          <p:nvPr/>
        </p:nvSpPr>
        <p:spPr bwMode="auto">
          <a:xfrm>
            <a:off x="6156176" y="1340768"/>
            <a:ext cx="27363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Hierin gaan we</a:t>
            </a:r>
          </a:p>
          <a:p>
            <a:pPr defTabSz="238125">
              <a:lnSpc>
                <a:spcPts val="2500"/>
              </a:lnSpc>
              <a:spcBef>
                <a:spcPct val="20000"/>
              </a:spcBef>
              <a:defRPr/>
            </a:pPr>
            <a:endParaRPr lang="nl-NL" sz="2800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…met </a:t>
            </a:r>
            <a:r>
              <a:rPr lang="nl-NL" sz="2800" kern="0" dirty="0">
                <a:solidFill>
                  <a:srgbClr val="000000"/>
                </a:solidFill>
                <a:latin typeface="Cambria" pitchFamily="18" charset="0"/>
                <a:cs typeface="+mn-cs"/>
              </a:rPr>
              <a:t>elkaar verhaallijnen opzetten</a:t>
            </a: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endParaRPr lang="nl-NL" sz="2800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  <a:p>
            <a:pPr algn="ctr" defTabSz="238125">
              <a:lnSpc>
                <a:spcPts val="2500"/>
              </a:lnSpc>
              <a:spcBef>
                <a:spcPct val="20000"/>
              </a:spcBef>
              <a:defRPr/>
            </a:pPr>
            <a:r>
              <a:rPr lang="nl-NL" sz="2800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…elkaars </a:t>
            </a:r>
            <a:r>
              <a:rPr lang="nl-NL" sz="2800" kern="0" dirty="0">
                <a:solidFill>
                  <a:srgbClr val="000000"/>
                </a:solidFill>
                <a:latin typeface="Cambria" pitchFamily="18" charset="0"/>
                <a:cs typeface="+mn-cs"/>
              </a:rPr>
              <a:t>verhaallijnen bespreken</a:t>
            </a:r>
          </a:p>
        </p:txBody>
      </p:sp>
    </p:spTree>
    <p:extLst>
      <p:ext uri="{BB962C8B-B14F-4D97-AF65-F5344CB8AC3E}">
        <p14:creationId xmlns:p14="http://schemas.microsoft.com/office/powerpoint/2010/main" val="2369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EFFFBDA-A8D6-465A-93EE-62A156F44E09}" type="datetime1">
              <a:rPr lang="nl-NL" smtClean="0"/>
              <a:t>10-12-2015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Woudschoten 2015 - werkgroep Nico Rutten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4338" name="Picture 2" descr="C:\Users\Nico\Desktop\Getty Images\Magnifying Glass.jpg"/>
          <p:cNvPicPr>
            <a:picLocks noChangeAspect="1" noChangeArrowheads="1"/>
          </p:cNvPicPr>
          <p:nvPr/>
        </p:nvPicPr>
        <p:blipFill>
          <a:blip r:embed="rId3" cstate="print"/>
          <a:srcRect r="791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454278"/>
            <a:ext cx="9143999" cy="2902714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Inquiry is a central component of science learning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mbria" pitchFamily="18" charset="0"/>
              </a:rPr>
              <a:t>Krajcik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, J., </a:t>
            </a:r>
            <a:r>
              <a:rPr lang="en-US" sz="2000" dirty="0" err="1">
                <a:solidFill>
                  <a:schemeClr val="bg1"/>
                </a:solidFill>
                <a:latin typeface="Cambria" pitchFamily="18" charset="0"/>
              </a:rPr>
              <a:t>Blumenfeld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, P. C., Marx, R. W., Bass, K. M., </a:t>
            </a:r>
            <a:r>
              <a:rPr lang="en-US" sz="2000" dirty="0" err="1">
                <a:solidFill>
                  <a:schemeClr val="bg1"/>
                </a:solidFill>
                <a:latin typeface="Cambria" pitchFamily="18" charset="0"/>
              </a:rPr>
              <a:t>Fredricks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, J., &amp; </a:t>
            </a:r>
            <a:r>
              <a:rPr lang="en-US" sz="2000" dirty="0" err="1">
                <a:solidFill>
                  <a:schemeClr val="bg1"/>
                </a:solidFill>
                <a:latin typeface="Cambria" pitchFamily="18" charset="0"/>
              </a:rPr>
              <a:t>Soloway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, E. (1998). Inquiry in project-based science classrooms: Initial attempts by middle school students. 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</a:rPr>
              <a:t>Journal of the Learning Sciences, 7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(3-4), 313-350.</a:t>
            </a:r>
            <a:endParaRPr lang="nl-NL" sz="20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0501569-723B-443F-BCAC-966E5B2DE9DA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4800" y="5786454"/>
            <a:ext cx="8553480" cy="492443"/>
          </a:xfrm>
          <a:prstGeom prst="rect">
            <a:avLst/>
          </a:prstGeom>
          <a:solidFill>
            <a:schemeClr val="bg1"/>
          </a:solidFill>
          <a:effectLst>
            <a:innerShdw blurRad="635000">
              <a:srgbClr val="34B233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sz="1300" dirty="0" smtClean="0">
                <a:solidFill>
                  <a:srgbClr val="000000"/>
                </a:solidFill>
              </a:rPr>
              <a:t>referentie: </a:t>
            </a:r>
            <a:r>
              <a:rPr lang="en-US" sz="1300" dirty="0">
                <a:solidFill>
                  <a:srgbClr val="000000"/>
                </a:solidFill>
              </a:rPr>
              <a:t>Hulshof, C. D., &amp; de Jong, T. (2006). Using just-in-time information to support scientific discovery learning in a computer-based simulation. </a:t>
            </a:r>
            <a:r>
              <a:rPr lang="en-US" sz="1300" i="1" dirty="0">
                <a:solidFill>
                  <a:srgbClr val="000000"/>
                </a:solidFill>
              </a:rPr>
              <a:t>Interactive Learning Environments, 14</a:t>
            </a:r>
            <a:r>
              <a:rPr lang="en-US" sz="1300" dirty="0">
                <a:solidFill>
                  <a:srgbClr val="000000"/>
                </a:solidFill>
              </a:rPr>
              <a:t>(1), 79-94.</a:t>
            </a:r>
            <a:endParaRPr lang="nl-NL" sz="1300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2" name="Tijdelijke aanduiding voor inhou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45683"/>
              </p:ext>
            </p:extLst>
          </p:nvPr>
        </p:nvGraphicFramePr>
        <p:xfrm>
          <a:off x="0" y="188640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76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259354"/>
              </p:ext>
            </p:extLst>
          </p:nvPr>
        </p:nvGraphicFramePr>
        <p:xfrm>
          <a:off x="35496" y="116632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EDEDCED-EE73-4D7B-A5ED-FA62E839958E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ekstvak 7"/>
          <p:cNvSpPr txBox="1"/>
          <p:nvPr/>
        </p:nvSpPr>
        <p:spPr>
          <a:xfrm>
            <a:off x="304800" y="5786454"/>
            <a:ext cx="8553480" cy="492443"/>
          </a:xfrm>
          <a:prstGeom prst="rect">
            <a:avLst/>
          </a:prstGeom>
          <a:solidFill>
            <a:schemeClr val="bg1"/>
          </a:solidFill>
          <a:effectLst>
            <a:innerShdw blurRad="635000">
              <a:srgbClr val="34B233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r>
              <a:rPr lang="nl-NL" sz="1300" dirty="0" smtClean="0">
                <a:solidFill>
                  <a:srgbClr val="000000"/>
                </a:solidFill>
              </a:rPr>
              <a:t>referentie: </a:t>
            </a:r>
            <a:r>
              <a:rPr lang="en-US" sz="1300" dirty="0">
                <a:solidFill>
                  <a:srgbClr val="000000"/>
                </a:solidFill>
              </a:rPr>
              <a:t>Bell, T., </a:t>
            </a:r>
            <a:r>
              <a:rPr lang="en-US" sz="1300" dirty="0" err="1">
                <a:solidFill>
                  <a:srgbClr val="000000"/>
                </a:solidFill>
              </a:rPr>
              <a:t>Urhahne</a:t>
            </a:r>
            <a:r>
              <a:rPr lang="en-US" sz="1300" dirty="0">
                <a:solidFill>
                  <a:srgbClr val="000000"/>
                </a:solidFill>
              </a:rPr>
              <a:t>, D., </a:t>
            </a:r>
            <a:r>
              <a:rPr lang="en-US" sz="1300" dirty="0" err="1">
                <a:solidFill>
                  <a:srgbClr val="000000"/>
                </a:solidFill>
              </a:rPr>
              <a:t>Schanze</a:t>
            </a:r>
            <a:r>
              <a:rPr lang="en-US" sz="1300" dirty="0">
                <a:solidFill>
                  <a:srgbClr val="000000"/>
                </a:solidFill>
              </a:rPr>
              <a:t>, S., &amp; </a:t>
            </a:r>
            <a:r>
              <a:rPr lang="en-US" sz="1300" dirty="0" err="1">
                <a:solidFill>
                  <a:srgbClr val="000000"/>
                </a:solidFill>
              </a:rPr>
              <a:t>Ploetzner</a:t>
            </a:r>
            <a:r>
              <a:rPr lang="en-US" sz="1300" dirty="0">
                <a:solidFill>
                  <a:srgbClr val="000000"/>
                </a:solidFill>
              </a:rPr>
              <a:t>, R. (2010). Collaborative inquiry learning: models, tools, and challenges. </a:t>
            </a:r>
            <a:r>
              <a:rPr lang="en-US" sz="1300" i="1" dirty="0">
                <a:solidFill>
                  <a:srgbClr val="000000"/>
                </a:solidFill>
              </a:rPr>
              <a:t>International Journal of Science Education, 32</a:t>
            </a:r>
            <a:r>
              <a:rPr lang="en-US" sz="1300" dirty="0">
                <a:solidFill>
                  <a:srgbClr val="000000"/>
                </a:solidFill>
              </a:rPr>
              <a:t>(3), 349-377.</a:t>
            </a:r>
            <a:endParaRPr lang="nl-NL" sz="13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49975"/>
              </p:ext>
            </p:extLst>
          </p:nvPr>
        </p:nvGraphicFramePr>
        <p:xfrm>
          <a:off x="10344" y="398980"/>
          <a:ext cx="9133656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2DE4D59-98BE-4F3C-91CA-3CC4F056A161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5D6E1B5-CB6F-4A7B-808F-2ABEBC8D32D8}" type="datetime1">
              <a:rPr lang="nl-NL" smtClean="0"/>
              <a:t>10-12-2015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Woudschoten 2015 - werkgroep Nico Rutten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8591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4338" name="Picture 2" descr="C:\Users\Nico\Desktop\Getty Images\Magnifying Glass.jpg"/>
          <p:cNvPicPr>
            <a:picLocks noChangeAspect="1" noChangeArrowheads="1"/>
          </p:cNvPicPr>
          <p:nvPr/>
        </p:nvPicPr>
        <p:blipFill>
          <a:blip r:embed="rId3" cstate="print"/>
          <a:srcRect r="791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454278"/>
            <a:ext cx="9143999" cy="2902714"/>
          </a:xfrm>
        </p:spPr>
        <p:txBody>
          <a:bodyPr anchor="b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However, in most of this research the use of computer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simulations</a:t>
            </a:r>
            <a:b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has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been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approached without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consideration of the possible impact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of</a:t>
            </a:r>
            <a:b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teacher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support, the lesson scenario, and the 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computer simulation’s</a:t>
            </a:r>
            <a:b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place </a:t>
            </a: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within the curriculum.</a:t>
            </a: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Rutten, N., van Joolingen, W. R., &amp; van der Veen, J. T. (2012). The learning effects of computer simulations in science education. </a:t>
            </a:r>
            <a:r>
              <a:rPr lang="en-US" sz="2000" i="1" dirty="0">
                <a:solidFill>
                  <a:schemeClr val="bg1"/>
                </a:solidFill>
                <a:latin typeface="Cambria" pitchFamily="18" charset="0"/>
              </a:rPr>
              <a:t>Computers &amp; Education, 58</a:t>
            </a:r>
            <a:r>
              <a:rPr lang="en-US" sz="2000" dirty="0">
                <a:solidFill>
                  <a:schemeClr val="bg1"/>
                </a:solidFill>
                <a:latin typeface="Cambria" pitchFamily="18" charset="0"/>
              </a:rPr>
              <a:t>(1), 136-153.</a:t>
            </a:r>
            <a:endParaRPr lang="nl-NL" sz="20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6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4961FDD-DC61-4202-BDFD-B86A1285E41B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Nico\Desktop\Getty Images in presentatie\virtual 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"/>
            <a:ext cx="7456740" cy="6858024"/>
          </a:xfrm>
          <a:prstGeom prst="rect">
            <a:avLst/>
          </a:prstGeom>
          <a:noFill/>
        </p:spPr>
      </p:pic>
      <p:sp>
        <p:nvSpPr>
          <p:cNvPr id="8" name="Ondertitel 2"/>
          <p:cNvSpPr txBox="1">
            <a:spLocks/>
          </p:cNvSpPr>
          <p:nvPr/>
        </p:nvSpPr>
        <p:spPr bwMode="auto">
          <a:xfrm>
            <a:off x="4716016" y="1484784"/>
            <a:ext cx="4383195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nl-NL" sz="2400" b="1" kern="0" dirty="0">
                <a:solidFill>
                  <a:srgbClr val="000000"/>
                </a:solidFill>
                <a:latin typeface="Cambria" pitchFamily="18" charset="0"/>
                <a:cs typeface="+mn-cs"/>
              </a:rPr>
              <a:t>onderbouwing door de leerkracht om een bepaalde benadering te volgen</a:t>
            </a:r>
          </a:p>
        </p:txBody>
      </p:sp>
      <p:sp>
        <p:nvSpPr>
          <p:cNvPr id="9" name="Ondertitel 2"/>
          <p:cNvSpPr txBox="1">
            <a:spLocks/>
          </p:cNvSpPr>
          <p:nvPr/>
        </p:nvSpPr>
        <p:spPr bwMode="auto">
          <a:xfrm>
            <a:off x="4716016" y="2750118"/>
            <a:ext cx="4383194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variatie van </a:t>
            </a:r>
            <a:r>
              <a:rPr lang="nl-NL" sz="24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instructie-setting </a:t>
            </a: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tussen verschillende leeractiviteiten</a:t>
            </a:r>
          </a:p>
        </p:txBody>
      </p:sp>
      <p:sp>
        <p:nvSpPr>
          <p:cNvPr id="12" name="Ondertitel 2"/>
          <p:cNvSpPr txBox="1">
            <a:spLocks/>
          </p:cNvSpPr>
          <p:nvPr/>
        </p:nvSpPr>
        <p:spPr bwMode="auto">
          <a:xfrm>
            <a:off x="4716016" y="4046262"/>
            <a:ext cx="4355975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handelingen door de leerkracht en de leerlingen bij elke activiteit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635897" y="200040"/>
            <a:ext cx="5976663" cy="1068720"/>
          </a:xfrm>
          <a:prstGeom prst="rect">
            <a:avLst/>
          </a:prstGeom>
        </p:spPr>
        <p:txBody>
          <a:bodyPr anchor="ctr" anchorCtr="0"/>
          <a:lstStyle/>
          <a:p>
            <a:pPr algn="ctr">
              <a:defRPr/>
            </a:pPr>
            <a:r>
              <a:rPr lang="nl-NL" sz="3000" b="1" kern="0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aandachtspunten bij het opzetten van verhaallijnen</a:t>
            </a:r>
            <a:endParaRPr lang="nl-NL" sz="3000" b="1" kern="0" dirty="0">
              <a:solidFill>
                <a:srgbClr val="0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4" name="Ondertitel 2"/>
          <p:cNvSpPr txBox="1">
            <a:spLocks/>
          </p:cNvSpPr>
          <p:nvPr/>
        </p:nvSpPr>
        <p:spPr bwMode="auto">
          <a:xfrm>
            <a:off x="4716016" y="5445224"/>
            <a:ext cx="4355975" cy="7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5588" indent="-255588" defTabSz="238125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dynamiek van het </a:t>
            </a:r>
            <a:r>
              <a:rPr lang="nl-NL" sz="2400" b="1" dirty="0" smtClean="0">
                <a:solidFill>
                  <a:srgbClr val="000000"/>
                </a:solidFill>
                <a:latin typeface="Cambria" pitchFamily="18" charset="0"/>
                <a:cs typeface="+mn-cs"/>
              </a:rPr>
              <a:t>onderzoeksproces </a:t>
            </a:r>
            <a:r>
              <a:rPr lang="nl-NL" sz="2400" b="1" dirty="0">
                <a:solidFill>
                  <a:srgbClr val="000000"/>
                </a:solidFill>
                <a:latin typeface="Cambria" pitchFamily="18" charset="0"/>
                <a:cs typeface="+mn-cs"/>
              </a:rPr>
              <a:t>door afwijking van de standaardvolgorde</a:t>
            </a:r>
          </a:p>
        </p:txBody>
      </p:sp>
    </p:spTree>
    <p:extLst>
      <p:ext uri="{BB962C8B-B14F-4D97-AF65-F5344CB8AC3E}">
        <p14:creationId xmlns:p14="http://schemas.microsoft.com/office/powerpoint/2010/main" val="5097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72816"/>
            <a:ext cx="7118350" cy="441845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verhaallijn</a:t>
            </a:r>
            <a:r>
              <a:rPr lang="en-US" sz="2400" dirty="0" smtClean="0"/>
              <a:t> </a:t>
            </a:r>
            <a:r>
              <a:rPr lang="en-US" sz="2400" dirty="0" err="1" smtClean="0"/>
              <a:t>verbanden</a:t>
            </a:r>
            <a:r>
              <a:rPr lang="en-US" sz="2400" dirty="0" smtClean="0"/>
              <a:t> </a:t>
            </a:r>
            <a:r>
              <a:rPr lang="en-US" sz="2400" dirty="0" err="1" smtClean="0"/>
              <a:t>aanbrengen</a:t>
            </a:r>
            <a:r>
              <a:rPr lang="en-US" sz="2400" dirty="0" smtClean="0"/>
              <a:t> </a:t>
            </a:r>
            <a:r>
              <a:rPr lang="en-US" sz="2400" dirty="0" err="1" smtClean="0"/>
              <a:t>tussen</a:t>
            </a:r>
            <a:r>
              <a:rPr lang="en-US" sz="2400" dirty="0" smtClean="0"/>
              <a:t>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2491134-9C50-47BC-B215-96EC14054346}" type="datetime1">
              <a:rPr lang="nl-NL" smtClean="0">
                <a:solidFill>
                  <a:srgbClr val="000000"/>
                </a:solidFill>
              </a:rPr>
              <a:t>10-12-2015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Woudschoten 2015 - werkgroep Nico Rutten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382642" y="4581128"/>
            <a:ext cx="272586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2pPr>
            <a:lvl3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3pPr>
            <a:lvl4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4pPr>
            <a:lvl5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nl-NL" sz="2400" kern="0" dirty="0"/>
              <a:t>die deze tools vervullen bij processen van onderzoekend lesgeven en leren.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7544" y="2276872"/>
            <a:ext cx="1800200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tool </a:t>
            </a: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err="1" smtClean="0">
                <a:solidFill>
                  <a:schemeClr val="tx1"/>
                </a:solidFill>
              </a:rPr>
              <a:t>catego-rieën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11760" y="2276872"/>
            <a:ext cx="1800200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specifieke tool </a:t>
            </a:r>
            <a:r>
              <a:rPr lang="nl-NL" sz="2400" dirty="0" err="1" smtClean="0">
                <a:solidFill>
                  <a:schemeClr val="tx1"/>
                </a:solidFill>
              </a:rPr>
              <a:t>voor-beelden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55976" y="2276872"/>
            <a:ext cx="1800200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instructie </a:t>
            </a:r>
            <a:r>
              <a:rPr lang="nl-NL" sz="2400" dirty="0" err="1">
                <a:solidFill>
                  <a:schemeClr val="tx1"/>
                </a:solidFill>
              </a:rPr>
              <a:t>settings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20272" y="2276872"/>
            <a:ext cx="1800200" cy="2160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d</a:t>
            </a:r>
            <a:r>
              <a:rPr lang="nl-NL" sz="2400" dirty="0" smtClean="0">
                <a:solidFill>
                  <a:schemeClr val="tx1"/>
                </a:solidFill>
              </a:rPr>
              <a:t>e </a:t>
            </a:r>
            <a:r>
              <a:rPr lang="nl-NL" sz="2400" dirty="0" err="1" smtClean="0">
                <a:solidFill>
                  <a:schemeClr val="tx1"/>
                </a:solidFill>
              </a:rPr>
              <a:t>onder-steunende</a:t>
            </a:r>
            <a:r>
              <a:rPr lang="nl-NL" sz="2400" dirty="0" smtClean="0">
                <a:solidFill>
                  <a:schemeClr val="tx1"/>
                </a:solidFill>
              </a:rPr>
              <a:t> functies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6372200" y="3203179"/>
            <a:ext cx="792088" cy="44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2pPr>
            <a:lvl3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3pPr>
            <a:lvl4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4pPr>
            <a:lvl5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en</a:t>
            </a:r>
          </a:p>
        </p:txBody>
      </p:sp>
      <p:sp>
        <p:nvSpPr>
          <p:cNvPr id="15" name="Oval 14"/>
          <p:cNvSpPr/>
          <p:nvPr/>
        </p:nvSpPr>
        <p:spPr>
          <a:xfrm>
            <a:off x="2411760" y="4581128"/>
            <a:ext cx="1800200" cy="16784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 smtClean="0">
                <a:solidFill>
                  <a:schemeClr val="tx1"/>
                </a:solidFill>
              </a:rPr>
              <a:t>b.v., </a:t>
            </a:r>
            <a:r>
              <a:rPr lang="nl-NL" sz="2200" i="1" dirty="0" err="1" smtClean="0">
                <a:solidFill>
                  <a:schemeClr val="tx1"/>
                </a:solidFill>
              </a:rPr>
              <a:t>Xmind</a:t>
            </a:r>
            <a:endParaRPr lang="nl-NL" sz="2200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7544" y="4581128"/>
            <a:ext cx="1800200" cy="16784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 smtClean="0">
                <a:solidFill>
                  <a:schemeClr val="tx1"/>
                </a:solidFill>
              </a:rPr>
              <a:t>b.v., </a:t>
            </a:r>
            <a:r>
              <a:rPr lang="nl-NL" sz="2200" i="1" dirty="0" smtClean="0">
                <a:solidFill>
                  <a:schemeClr val="tx1"/>
                </a:solidFill>
              </a:rPr>
              <a:t>mind mappen</a:t>
            </a:r>
            <a:endParaRPr lang="nl-NL" sz="2200" i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55976" y="4581128"/>
            <a:ext cx="1800200" cy="16784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 smtClean="0">
                <a:solidFill>
                  <a:schemeClr val="tx1"/>
                </a:solidFill>
              </a:rPr>
              <a:t>b.v., </a:t>
            </a:r>
            <a:r>
              <a:rPr lang="nl-NL" sz="2200" i="1" dirty="0" smtClean="0">
                <a:solidFill>
                  <a:schemeClr val="tx1"/>
                </a:solidFill>
              </a:rPr>
              <a:t>kleine groepjes</a:t>
            </a:r>
            <a:endParaRPr lang="nl-NL" sz="2200" i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20272" y="4558816"/>
            <a:ext cx="1800200" cy="16784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 smtClean="0">
                <a:solidFill>
                  <a:schemeClr val="tx1"/>
                </a:solidFill>
              </a:rPr>
              <a:t>b.v., </a:t>
            </a:r>
            <a:r>
              <a:rPr lang="nl-NL" sz="2200" i="1" dirty="0" err="1" smtClean="0">
                <a:solidFill>
                  <a:schemeClr val="tx1"/>
                </a:solidFill>
              </a:rPr>
              <a:t>associë-ren</a:t>
            </a:r>
            <a:endParaRPr lang="nl-NL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UT_nieuw_NL v1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UT_nieuw_NL v1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On-screen Show (4:3)</PresentationFormat>
  <Paragraphs>75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UT_nieuw_NL v1</vt:lpstr>
      <vt:lpstr>3_UT_nieuw_NL 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</dc:creator>
  <cp:lastModifiedBy>Nico Rutten</cp:lastModifiedBy>
  <cp:revision>139</cp:revision>
  <dcterms:created xsi:type="dcterms:W3CDTF">2011-04-04T08:47:28Z</dcterms:created>
  <dcterms:modified xsi:type="dcterms:W3CDTF">2015-12-10T14:09:16Z</dcterms:modified>
</cp:coreProperties>
</file>